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8" r:id="rId4"/>
    <p:sldId id="262" r:id="rId5"/>
    <p:sldId id="263" r:id="rId6"/>
    <p:sldId id="264" r:id="rId7"/>
    <p:sldId id="265" r:id="rId8"/>
    <p:sldId id="266" r:id="rId9"/>
    <p:sldId id="290" r:id="rId10"/>
    <p:sldId id="291" r:id="rId11"/>
    <p:sldId id="293" r:id="rId12"/>
    <p:sldId id="281" r:id="rId13"/>
    <p:sldId id="269" r:id="rId14"/>
    <p:sldId id="267" r:id="rId15"/>
    <p:sldId id="279" r:id="rId16"/>
    <p:sldId id="288" r:id="rId17"/>
    <p:sldId id="289" r:id="rId18"/>
    <p:sldId id="277" r:id="rId19"/>
    <p:sldId id="278" r:id="rId20"/>
    <p:sldId id="284" r:id="rId21"/>
    <p:sldId id="292" r:id="rId22"/>
    <p:sldId id="270" r:id="rId23"/>
    <p:sldId id="273" r:id="rId24"/>
    <p:sldId id="274" r:id="rId25"/>
    <p:sldId id="271" r:id="rId26"/>
    <p:sldId id="272" r:id="rId27"/>
    <p:sldId id="275" r:id="rId28"/>
    <p:sldId id="276" r:id="rId29"/>
    <p:sldId id="280" r:id="rId30"/>
    <p:sldId id="285" r:id="rId31"/>
    <p:sldId id="286" r:id="rId3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EA2753-76FF-DB38-DF98-D2FF9555FBC6}" v="11" dt="2023-09-08T13:21:46.742"/>
    <p1510:client id="{5B068EAD-0DC2-E52D-C197-406A8F97D548}" v="665" dt="2023-09-08T13:30:35.016"/>
    <p1510:client id="{6B7E542F-824B-A3E7-4B2C-EB0B01A84C8D}" v="47" dt="2023-09-08T13:13:34.961"/>
    <p1510:client id="{7B1EB2AD-8BF0-3B52-BEE8-508520044CE5}" v="474" dt="2023-09-08T12:06:27.969"/>
    <p1510:client id="{A1F2AD71-45F3-AC12-0190-94D2670E4959}" v="1431" dt="2023-09-08T12:53:32.658"/>
    <p1510:client id="{A3A5E036-07C8-0D66-E95A-8A84E2858EFF}" v="984" dt="2023-09-08T12:49:39.780"/>
    <p1510:client id="{B74C47C2-E33F-7E35-479F-31EB87BF2A23}" v="285" dt="2023-09-08T12:04:53.301"/>
    <p1510:client id="{D1BAAA8D-9322-CE25-378F-5C3F1EDEB002}" v="77" dt="2023-09-08T12:54:47.250"/>
    <p1510:client id="{D871F081-9BB6-4E35-82CC-60755F786466}" v="80" dt="2023-09-08T13:43:56.973"/>
    <p1510:client id="{EA574DA7-3829-5D83-4B4C-C44760A04E35}" v="41" dt="2023-09-08T13:32:20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Ortenzi" userId="S::10660322@polimi.it::5f8b4e1c-6f81-4cb4-b3bc-624197794aa9" providerId="AD" clId="Web-{5B068EAD-0DC2-E52D-C197-406A8F97D548}"/>
    <pc:docChg chg="addSld modSld">
      <pc:chgData name="Andrea Ortenzi" userId="S::10660322@polimi.it::5f8b4e1c-6f81-4cb4-b3bc-624197794aa9" providerId="AD" clId="Web-{5B068EAD-0DC2-E52D-C197-406A8F97D548}" dt="2023-09-08T13:30:35.016" v="571" actId="1076"/>
      <pc:docMkLst>
        <pc:docMk/>
      </pc:docMkLst>
      <pc:sldChg chg="addSp delSp modSp">
        <pc:chgData name="Andrea Ortenzi" userId="S::10660322@polimi.it::5f8b4e1c-6f81-4cb4-b3bc-624197794aa9" providerId="AD" clId="Web-{5B068EAD-0DC2-E52D-C197-406A8F97D548}" dt="2023-09-08T13:27:48.104" v="498" actId="1076"/>
        <pc:sldMkLst>
          <pc:docMk/>
          <pc:sldMk cId="1910524418" sldId="266"/>
        </pc:sldMkLst>
        <pc:spChg chg="add del mod">
          <ac:chgData name="Andrea Ortenzi" userId="S::10660322@polimi.it::5f8b4e1c-6f81-4cb4-b3bc-624197794aa9" providerId="AD" clId="Web-{5B068EAD-0DC2-E52D-C197-406A8F97D548}" dt="2023-09-08T13:27:07.650" v="470"/>
          <ac:spMkLst>
            <pc:docMk/>
            <pc:sldMk cId="1910524418" sldId="266"/>
            <ac:spMk id="5" creationId="{B09E788A-D3B4-9C23-3F15-5B3F212E05AD}"/>
          </ac:spMkLst>
        </pc:spChg>
        <pc:spChg chg="add del mod">
          <ac:chgData name="Andrea Ortenzi" userId="S::10660322@polimi.it::5f8b4e1c-6f81-4cb4-b3bc-624197794aa9" providerId="AD" clId="Web-{5B068EAD-0DC2-E52D-C197-406A8F97D548}" dt="2023-09-08T13:27:07.650" v="468"/>
          <ac:spMkLst>
            <pc:docMk/>
            <pc:sldMk cId="1910524418" sldId="266"/>
            <ac:spMk id="8" creationId="{CFDCC3F4-CF3F-C36F-335E-4D6272893CDB}"/>
          </ac:spMkLst>
        </pc:spChg>
        <pc:spChg chg="add del mod">
          <ac:chgData name="Andrea Ortenzi" userId="S::10660322@polimi.it::5f8b4e1c-6f81-4cb4-b3bc-624197794aa9" providerId="AD" clId="Web-{5B068EAD-0DC2-E52D-C197-406A8F97D548}" dt="2023-09-08T13:27:07.650" v="466"/>
          <ac:spMkLst>
            <pc:docMk/>
            <pc:sldMk cId="1910524418" sldId="266"/>
            <ac:spMk id="10" creationId="{35F4335A-C6FD-7ED7-D572-0201BC6FDC8D}"/>
          </ac:spMkLst>
        </pc:spChg>
        <pc:spChg chg="add del">
          <ac:chgData name="Andrea Ortenzi" userId="S::10660322@polimi.it::5f8b4e1c-6f81-4cb4-b3bc-624197794aa9" providerId="AD" clId="Web-{5B068EAD-0DC2-E52D-C197-406A8F97D548}" dt="2023-09-08T13:19:36.152" v="236"/>
          <ac:spMkLst>
            <pc:docMk/>
            <pc:sldMk cId="1910524418" sldId="266"/>
            <ac:spMk id="12" creationId="{89D41F8C-358E-A98F-8C61-F81677731F96}"/>
          </ac:spMkLst>
        </pc:spChg>
        <pc:spChg chg="add del mod">
          <ac:chgData name="Andrea Ortenzi" userId="S::10660322@polimi.it::5f8b4e1c-6f81-4cb4-b3bc-624197794aa9" providerId="AD" clId="Web-{5B068EAD-0DC2-E52D-C197-406A8F97D548}" dt="2023-09-08T13:27:07.650" v="458"/>
          <ac:spMkLst>
            <pc:docMk/>
            <pc:sldMk cId="1910524418" sldId="266"/>
            <ac:spMk id="13" creationId="{98B54510-B167-324E-8EEB-F2EC8FFBE4BD}"/>
          </ac:spMkLst>
        </pc:spChg>
        <pc:spChg chg="add del mod">
          <ac:chgData name="Andrea Ortenzi" userId="S::10660322@polimi.it::5f8b4e1c-6f81-4cb4-b3bc-624197794aa9" providerId="AD" clId="Web-{5B068EAD-0DC2-E52D-C197-406A8F97D548}" dt="2023-09-08T13:27:07.650" v="464"/>
          <ac:spMkLst>
            <pc:docMk/>
            <pc:sldMk cId="1910524418" sldId="266"/>
            <ac:spMk id="14" creationId="{21C5407A-8ABC-F525-EEDD-C936E12ABBE0}"/>
          </ac:spMkLst>
        </pc:spChg>
        <pc:spChg chg="add del mod">
          <ac:chgData name="Andrea Ortenzi" userId="S::10660322@polimi.it::5f8b4e1c-6f81-4cb4-b3bc-624197794aa9" providerId="AD" clId="Web-{5B068EAD-0DC2-E52D-C197-406A8F97D548}" dt="2023-09-08T13:27:07.650" v="462"/>
          <ac:spMkLst>
            <pc:docMk/>
            <pc:sldMk cId="1910524418" sldId="266"/>
            <ac:spMk id="16" creationId="{C61A6F43-520D-8DB8-3229-1B2451CFFD6D}"/>
          </ac:spMkLst>
        </pc:spChg>
        <pc:graphicFrameChg chg="add mod modGraphic">
          <ac:chgData name="Andrea Ortenzi" userId="S::10660322@polimi.it::5f8b4e1c-6f81-4cb4-b3bc-624197794aa9" providerId="AD" clId="Web-{5B068EAD-0DC2-E52D-C197-406A8F97D548}" dt="2023-09-08T13:27:33.620" v="485" actId="1076"/>
          <ac:graphicFrameMkLst>
            <pc:docMk/>
            <pc:sldMk cId="1910524418" sldId="266"/>
            <ac:graphicFrameMk id="3" creationId="{B9171CFE-0505-853A-2B1B-AE4E3C4FA457}"/>
          </ac:graphicFrameMkLst>
        </pc:graphicFrameChg>
        <pc:graphicFrameChg chg="add mod modGraphic">
          <ac:chgData name="Andrea Ortenzi" userId="S::10660322@polimi.it::5f8b4e1c-6f81-4cb4-b3bc-624197794aa9" providerId="AD" clId="Web-{5B068EAD-0DC2-E52D-C197-406A8F97D548}" dt="2023-09-08T13:27:33.651" v="486" actId="1076"/>
          <ac:graphicFrameMkLst>
            <pc:docMk/>
            <pc:sldMk cId="1910524418" sldId="266"/>
            <ac:graphicFrameMk id="4" creationId="{29DB164E-A6F9-68B7-3AE7-3BDDAE39FDA5}"/>
          </ac:graphicFrameMkLst>
        </pc:graphicFrameChg>
        <pc:graphicFrameChg chg="add del mod">
          <ac:chgData name="Andrea Ortenzi" userId="S::10660322@polimi.it::5f8b4e1c-6f81-4cb4-b3bc-624197794aa9" providerId="AD" clId="Web-{5B068EAD-0DC2-E52D-C197-406A8F97D548}" dt="2023-09-08T13:22:11.876" v="277"/>
          <ac:graphicFrameMkLst>
            <pc:docMk/>
            <pc:sldMk cId="1910524418" sldId="266"/>
            <ac:graphicFrameMk id="25" creationId="{7670E6A5-D4CF-7A42-4E75-B28D96570444}"/>
          </ac:graphicFrameMkLst>
        </pc:graphicFrameChg>
        <pc:graphicFrameChg chg="add del mod modGraphic">
          <ac:chgData name="Andrea Ortenzi" userId="S::10660322@polimi.it::5f8b4e1c-6f81-4cb4-b3bc-624197794aa9" providerId="AD" clId="Web-{5B068EAD-0DC2-E52D-C197-406A8F97D548}" dt="2023-09-08T13:27:07.650" v="461"/>
          <ac:graphicFrameMkLst>
            <pc:docMk/>
            <pc:sldMk cId="1910524418" sldId="266"/>
            <ac:graphicFrameMk id="26" creationId="{B200E6BA-6A05-0B24-7EBC-3ED15F1B3A0E}"/>
          </ac:graphicFrameMkLst>
        </pc:graphicFrameChg>
        <pc:graphicFrameChg chg="add del mod modGraphic">
          <ac:chgData name="Andrea Ortenzi" userId="S::10660322@polimi.it::5f8b4e1c-6f81-4cb4-b3bc-624197794aa9" providerId="AD" clId="Web-{5B068EAD-0DC2-E52D-C197-406A8F97D548}" dt="2023-09-08T13:27:07.650" v="459"/>
          <ac:graphicFrameMkLst>
            <pc:docMk/>
            <pc:sldMk cId="1910524418" sldId="266"/>
            <ac:graphicFrameMk id="28" creationId="{781200F0-C6CF-BD62-C3D5-A3A83B89F9CF}"/>
          </ac:graphicFrameMkLst>
        </pc:graphicFrameChg>
        <pc:picChg chg="mod">
          <ac:chgData name="Andrea Ortenzi" userId="S::10660322@polimi.it::5f8b4e1c-6f81-4cb4-b3bc-624197794aa9" providerId="AD" clId="Web-{5B068EAD-0DC2-E52D-C197-406A8F97D548}" dt="2023-09-08T13:27:48.104" v="498" actId="1076"/>
          <ac:picMkLst>
            <pc:docMk/>
            <pc:sldMk cId="1910524418" sldId="266"/>
            <ac:picMk id="12" creationId="{3D33CB55-6A97-741C-4650-9830971BA16B}"/>
          </ac:picMkLst>
        </pc:picChg>
        <pc:cxnChg chg="add del mod">
          <ac:chgData name="Andrea Ortenzi" userId="S::10660322@polimi.it::5f8b4e1c-6f81-4cb4-b3bc-624197794aa9" providerId="AD" clId="Web-{5B068EAD-0DC2-E52D-C197-406A8F97D548}" dt="2023-09-08T13:27:07.650" v="469"/>
          <ac:cxnSpMkLst>
            <pc:docMk/>
            <pc:sldMk cId="1910524418" sldId="266"/>
            <ac:cxnSpMk id="6" creationId="{275899E7-A59D-9816-9A73-E4388E8A0A79}"/>
          </ac:cxnSpMkLst>
        </pc:cxnChg>
        <pc:cxnChg chg="add del mod">
          <ac:chgData name="Andrea Ortenzi" userId="S::10660322@polimi.it::5f8b4e1c-6f81-4cb4-b3bc-624197794aa9" providerId="AD" clId="Web-{5B068EAD-0DC2-E52D-C197-406A8F97D548}" dt="2023-09-08T13:27:07.650" v="467"/>
          <ac:cxnSpMkLst>
            <pc:docMk/>
            <pc:sldMk cId="1910524418" sldId="266"/>
            <ac:cxnSpMk id="9" creationId="{AA4160DD-54D9-2CF8-3A06-C68AB6FCDE83}"/>
          </ac:cxnSpMkLst>
        </pc:cxnChg>
        <pc:cxnChg chg="add del mod">
          <ac:chgData name="Andrea Ortenzi" userId="S::10660322@polimi.it::5f8b4e1c-6f81-4cb4-b3bc-624197794aa9" providerId="AD" clId="Web-{5B068EAD-0DC2-E52D-C197-406A8F97D548}" dt="2023-09-08T13:27:07.650" v="465"/>
          <ac:cxnSpMkLst>
            <pc:docMk/>
            <pc:sldMk cId="1910524418" sldId="266"/>
            <ac:cxnSpMk id="11" creationId="{E42244FC-2377-62B2-7233-C57CFF86912A}"/>
          </ac:cxnSpMkLst>
        </pc:cxnChg>
        <pc:cxnChg chg="add del mod">
          <ac:chgData name="Andrea Ortenzi" userId="S::10660322@polimi.it::5f8b4e1c-6f81-4cb4-b3bc-624197794aa9" providerId="AD" clId="Web-{5B068EAD-0DC2-E52D-C197-406A8F97D548}" dt="2023-09-08T13:19:36.152" v="235"/>
          <ac:cxnSpMkLst>
            <pc:docMk/>
            <pc:sldMk cId="1910524418" sldId="266"/>
            <ac:cxnSpMk id="13" creationId="{3BD2F0A3-191D-E0C8-F48F-4CEAF49BF916}"/>
          </ac:cxnSpMkLst>
        </pc:cxnChg>
        <pc:cxnChg chg="add del mod">
          <ac:chgData name="Andrea Ortenzi" userId="S::10660322@polimi.it::5f8b4e1c-6f81-4cb4-b3bc-624197794aa9" providerId="AD" clId="Web-{5B068EAD-0DC2-E52D-C197-406A8F97D548}" dt="2023-09-08T13:27:07.650" v="463"/>
          <ac:cxnSpMkLst>
            <pc:docMk/>
            <pc:sldMk cId="1910524418" sldId="266"/>
            <ac:cxnSpMk id="15" creationId="{C8610F25-18AB-924F-7697-FCC5677A90F9}"/>
          </ac:cxnSpMkLst>
        </pc:cxnChg>
        <pc:cxnChg chg="add mod">
          <ac:chgData name="Andrea Ortenzi" userId="S::10660322@polimi.it::5f8b4e1c-6f81-4cb4-b3bc-624197794aa9" providerId="AD" clId="Web-{5B068EAD-0DC2-E52D-C197-406A8F97D548}" dt="2023-09-08T13:27:33.682" v="487" actId="1076"/>
          <ac:cxnSpMkLst>
            <pc:docMk/>
            <pc:sldMk cId="1910524418" sldId="266"/>
            <ac:cxnSpMk id="17" creationId="{F715AC82-015A-2CDC-E388-7B7E69D60C45}"/>
          </ac:cxnSpMkLst>
        </pc:cxnChg>
        <pc:cxnChg chg="add mod">
          <ac:chgData name="Andrea Ortenzi" userId="S::10660322@polimi.it::5f8b4e1c-6f81-4cb4-b3bc-624197794aa9" providerId="AD" clId="Web-{5B068EAD-0DC2-E52D-C197-406A8F97D548}" dt="2023-09-08T13:27:33.713" v="488" actId="1076"/>
          <ac:cxnSpMkLst>
            <pc:docMk/>
            <pc:sldMk cId="1910524418" sldId="266"/>
            <ac:cxnSpMk id="18" creationId="{B8A6DD90-4BDB-5F6E-34A2-FC6E69856207}"/>
          </ac:cxnSpMkLst>
        </pc:cxnChg>
        <pc:cxnChg chg="add mod">
          <ac:chgData name="Andrea Ortenzi" userId="S::10660322@polimi.it::5f8b4e1c-6f81-4cb4-b3bc-624197794aa9" providerId="AD" clId="Web-{5B068EAD-0DC2-E52D-C197-406A8F97D548}" dt="2023-09-08T13:27:33.745" v="489" actId="1076"/>
          <ac:cxnSpMkLst>
            <pc:docMk/>
            <pc:sldMk cId="1910524418" sldId="266"/>
            <ac:cxnSpMk id="19" creationId="{EB98A1DC-CBDA-8552-0256-99B8B24C8895}"/>
          </ac:cxnSpMkLst>
        </pc:cxnChg>
        <pc:cxnChg chg="add mod">
          <ac:chgData name="Andrea Ortenzi" userId="S::10660322@polimi.it::5f8b4e1c-6f81-4cb4-b3bc-624197794aa9" providerId="AD" clId="Web-{5B068EAD-0DC2-E52D-C197-406A8F97D548}" dt="2023-09-08T13:27:33.776" v="490" actId="1076"/>
          <ac:cxnSpMkLst>
            <pc:docMk/>
            <pc:sldMk cId="1910524418" sldId="266"/>
            <ac:cxnSpMk id="20" creationId="{F24AF8F6-9C98-918B-C57D-74DD45C47709}"/>
          </ac:cxnSpMkLst>
        </pc:cxnChg>
        <pc:cxnChg chg="add mod">
          <ac:chgData name="Andrea Ortenzi" userId="S::10660322@polimi.it::5f8b4e1c-6f81-4cb4-b3bc-624197794aa9" providerId="AD" clId="Web-{5B068EAD-0DC2-E52D-C197-406A8F97D548}" dt="2023-09-08T13:27:33.807" v="491" actId="1076"/>
          <ac:cxnSpMkLst>
            <pc:docMk/>
            <pc:sldMk cId="1910524418" sldId="266"/>
            <ac:cxnSpMk id="21" creationId="{24DAD2C1-1564-E84E-77E4-C2ED656200F2}"/>
          </ac:cxnSpMkLst>
        </pc:cxnChg>
        <pc:cxnChg chg="add mod">
          <ac:chgData name="Andrea Ortenzi" userId="S::10660322@polimi.it::5f8b4e1c-6f81-4cb4-b3bc-624197794aa9" providerId="AD" clId="Web-{5B068EAD-0DC2-E52D-C197-406A8F97D548}" dt="2023-09-08T13:27:33.838" v="492" actId="1076"/>
          <ac:cxnSpMkLst>
            <pc:docMk/>
            <pc:sldMk cId="1910524418" sldId="266"/>
            <ac:cxnSpMk id="22" creationId="{19A8F004-4F3A-A709-A967-824ACC74383A}"/>
          </ac:cxnSpMkLst>
        </pc:cxnChg>
        <pc:cxnChg chg="add mod">
          <ac:chgData name="Andrea Ortenzi" userId="S::10660322@polimi.it::5f8b4e1c-6f81-4cb4-b3bc-624197794aa9" providerId="AD" clId="Web-{5B068EAD-0DC2-E52D-C197-406A8F97D548}" dt="2023-09-08T13:27:33.870" v="493" actId="1076"/>
          <ac:cxnSpMkLst>
            <pc:docMk/>
            <pc:sldMk cId="1910524418" sldId="266"/>
            <ac:cxnSpMk id="23" creationId="{12651461-0A66-5D1C-CD97-8684BB5066AB}"/>
          </ac:cxnSpMkLst>
        </pc:cxnChg>
        <pc:cxnChg chg="add mod">
          <ac:chgData name="Andrea Ortenzi" userId="S::10660322@polimi.it::5f8b4e1c-6f81-4cb4-b3bc-624197794aa9" providerId="AD" clId="Web-{5B068EAD-0DC2-E52D-C197-406A8F97D548}" dt="2023-09-08T13:27:33.885" v="494" actId="1076"/>
          <ac:cxnSpMkLst>
            <pc:docMk/>
            <pc:sldMk cId="1910524418" sldId="266"/>
            <ac:cxnSpMk id="24" creationId="{91905C1B-DB39-8F60-8B7E-4A158679552E}"/>
          </ac:cxnSpMkLst>
        </pc:cxnChg>
        <pc:cxnChg chg="add del mod">
          <ac:chgData name="Andrea Ortenzi" userId="S::10660322@polimi.it::5f8b4e1c-6f81-4cb4-b3bc-624197794aa9" providerId="AD" clId="Web-{5B068EAD-0DC2-E52D-C197-406A8F97D548}" dt="2023-09-08T13:27:07.650" v="460"/>
          <ac:cxnSpMkLst>
            <pc:docMk/>
            <pc:sldMk cId="1910524418" sldId="266"/>
            <ac:cxnSpMk id="27" creationId="{43B81959-61BC-53AA-EF58-060E7A6CBD65}"/>
          </ac:cxnSpMkLst>
        </pc:cxnChg>
      </pc:sldChg>
      <pc:sldChg chg="addSp delSp modSp">
        <pc:chgData name="Andrea Ortenzi" userId="S::10660322@polimi.it::5f8b4e1c-6f81-4cb4-b3bc-624197794aa9" providerId="AD" clId="Web-{5B068EAD-0DC2-E52D-C197-406A8F97D548}" dt="2023-09-08T13:13:47.410" v="98"/>
        <pc:sldMkLst>
          <pc:docMk/>
          <pc:sldMk cId="2178346818" sldId="276"/>
        </pc:sldMkLst>
        <pc:spChg chg="add del mod">
          <ac:chgData name="Andrea Ortenzi" userId="S::10660322@polimi.it::5f8b4e1c-6f81-4cb4-b3bc-624197794aa9" providerId="AD" clId="Web-{5B068EAD-0DC2-E52D-C197-406A8F97D548}" dt="2023-09-08T13:12:32.717" v="67"/>
          <ac:spMkLst>
            <pc:docMk/>
            <pc:sldMk cId="2178346818" sldId="276"/>
            <ac:spMk id="4" creationId="{F24521BB-F252-CBD5-F26E-30B1D80B62B0}"/>
          </ac:spMkLst>
        </pc:spChg>
        <pc:spChg chg="add del mod">
          <ac:chgData name="Andrea Ortenzi" userId="S::10660322@polimi.it::5f8b4e1c-6f81-4cb4-b3bc-624197794aa9" providerId="AD" clId="Web-{5B068EAD-0DC2-E52D-C197-406A8F97D548}" dt="2023-09-08T13:13:47.410" v="98"/>
          <ac:spMkLst>
            <pc:docMk/>
            <pc:sldMk cId="2178346818" sldId="276"/>
            <ac:spMk id="15" creationId="{83C720E6-B356-4434-736F-B31F569E41E8}"/>
          </ac:spMkLst>
        </pc:spChg>
      </pc:sldChg>
      <pc:sldChg chg="modSp">
        <pc:chgData name="Andrea Ortenzi" userId="S::10660322@polimi.it::5f8b4e1c-6f81-4cb4-b3bc-624197794aa9" providerId="AD" clId="Web-{5B068EAD-0DC2-E52D-C197-406A8F97D548}" dt="2023-09-08T13:08:12.210" v="28"/>
        <pc:sldMkLst>
          <pc:docMk/>
          <pc:sldMk cId="2632672921" sldId="280"/>
        </pc:sldMkLst>
        <pc:graphicFrameChg chg="mod modGraphic">
          <ac:chgData name="Andrea Ortenzi" userId="S::10660322@polimi.it::5f8b4e1c-6f81-4cb4-b3bc-624197794aa9" providerId="AD" clId="Web-{5B068EAD-0DC2-E52D-C197-406A8F97D548}" dt="2023-09-08T13:08:12.210" v="28"/>
          <ac:graphicFrameMkLst>
            <pc:docMk/>
            <pc:sldMk cId="2632672921" sldId="280"/>
            <ac:graphicFrameMk id="15" creationId="{8137379D-3EB3-837F-ABDB-BD8CB904008B}"/>
          </ac:graphicFrameMkLst>
        </pc:graphicFrameChg>
      </pc:sldChg>
      <pc:sldChg chg="addSp delSp modSp add replId">
        <pc:chgData name="Andrea Ortenzi" userId="S::10660322@polimi.it::5f8b4e1c-6f81-4cb4-b3bc-624197794aa9" providerId="AD" clId="Web-{5B068EAD-0DC2-E52D-C197-406A8F97D548}" dt="2023-09-08T13:09:26.102" v="38" actId="1076"/>
        <pc:sldMkLst>
          <pc:docMk/>
          <pc:sldMk cId="4206347660" sldId="285"/>
        </pc:sldMkLst>
        <pc:graphicFrameChg chg="mod modGraphic">
          <ac:chgData name="Andrea Ortenzi" userId="S::10660322@polimi.it::5f8b4e1c-6f81-4cb4-b3bc-624197794aa9" providerId="AD" clId="Web-{5B068EAD-0DC2-E52D-C197-406A8F97D548}" dt="2023-09-08T13:08:04.663" v="14"/>
          <ac:graphicFrameMkLst>
            <pc:docMk/>
            <pc:sldMk cId="4206347660" sldId="285"/>
            <ac:graphicFrameMk id="15" creationId="{8137379D-3EB3-837F-ABDB-BD8CB904008B}"/>
          </ac:graphicFrameMkLst>
        </pc:graphicFrameChg>
        <pc:picChg chg="del">
          <ac:chgData name="Andrea Ortenzi" userId="S::10660322@polimi.it::5f8b4e1c-6f81-4cb4-b3bc-624197794aa9" providerId="AD" clId="Web-{5B068EAD-0DC2-E52D-C197-406A8F97D548}" dt="2023-09-08T13:08:50.367" v="32"/>
          <ac:picMkLst>
            <pc:docMk/>
            <pc:sldMk cId="4206347660" sldId="285"/>
            <ac:picMk id="4" creationId="{BE34B4AB-4B9D-6386-6B88-1B2E0389C5FC}"/>
          </ac:picMkLst>
        </pc:picChg>
        <pc:picChg chg="del">
          <ac:chgData name="Andrea Ortenzi" userId="S::10660322@polimi.it::5f8b4e1c-6f81-4cb4-b3bc-624197794aa9" providerId="AD" clId="Web-{5B068EAD-0DC2-E52D-C197-406A8F97D548}" dt="2023-09-08T13:09:23.227" v="37"/>
          <ac:picMkLst>
            <pc:docMk/>
            <pc:sldMk cId="4206347660" sldId="285"/>
            <ac:picMk id="5" creationId="{9DCF4561-252A-338A-3068-0C74181DF122}"/>
          </ac:picMkLst>
        </pc:picChg>
        <pc:picChg chg="add mod">
          <ac:chgData name="Andrea Ortenzi" userId="S::10660322@polimi.it::5f8b4e1c-6f81-4cb4-b3bc-624197794aa9" providerId="AD" clId="Web-{5B068EAD-0DC2-E52D-C197-406A8F97D548}" dt="2023-09-08T13:08:58.899" v="34" actId="1076"/>
          <ac:picMkLst>
            <pc:docMk/>
            <pc:sldMk cId="4206347660" sldId="285"/>
            <ac:picMk id="9" creationId="{D2C863D8-F08D-AFED-B7E5-7F2606358889}"/>
          </ac:picMkLst>
        </pc:picChg>
        <pc:picChg chg="add mod">
          <ac:chgData name="Andrea Ortenzi" userId="S::10660322@polimi.it::5f8b4e1c-6f81-4cb4-b3bc-624197794aa9" providerId="AD" clId="Web-{5B068EAD-0DC2-E52D-C197-406A8F97D548}" dt="2023-09-08T13:09:26.102" v="38" actId="1076"/>
          <ac:picMkLst>
            <pc:docMk/>
            <pc:sldMk cId="4206347660" sldId="285"/>
            <ac:picMk id="11" creationId="{05D47CAE-E418-EA78-FEB0-3CB71ACEDBBE}"/>
          </ac:picMkLst>
        </pc:picChg>
      </pc:sldChg>
      <pc:sldChg chg="addSp delSp modSp add replId">
        <pc:chgData name="Andrea Ortenzi" userId="S::10660322@polimi.it::5f8b4e1c-6f81-4cb4-b3bc-624197794aa9" providerId="AD" clId="Web-{5B068EAD-0DC2-E52D-C197-406A8F97D548}" dt="2023-09-08T13:10:27.136" v="51" actId="1076"/>
        <pc:sldMkLst>
          <pc:docMk/>
          <pc:sldMk cId="3211744494" sldId="286"/>
        </pc:sldMkLst>
        <pc:graphicFrameChg chg="mod modGraphic">
          <ac:chgData name="Andrea Ortenzi" userId="S::10660322@polimi.it::5f8b4e1c-6f81-4cb4-b3bc-624197794aa9" providerId="AD" clId="Web-{5B068EAD-0DC2-E52D-C197-406A8F97D548}" dt="2023-09-08T13:09:55.713" v="43"/>
          <ac:graphicFrameMkLst>
            <pc:docMk/>
            <pc:sldMk cId="3211744494" sldId="286"/>
            <ac:graphicFrameMk id="15" creationId="{8137379D-3EB3-837F-ABDB-BD8CB904008B}"/>
          </ac:graphicFrameMkLst>
        </pc:graphicFrameChg>
        <pc:picChg chg="add mod">
          <ac:chgData name="Andrea Ortenzi" userId="S::10660322@polimi.it::5f8b4e1c-6f81-4cb4-b3bc-624197794aa9" providerId="AD" clId="Web-{5B068EAD-0DC2-E52D-C197-406A8F97D548}" dt="2023-09-08T13:10:08.979" v="47" actId="1076"/>
          <ac:picMkLst>
            <pc:docMk/>
            <pc:sldMk cId="3211744494" sldId="286"/>
            <ac:picMk id="4" creationId="{2332CB5A-94A7-1E02-BE61-82A6FA41FD1A}"/>
          </ac:picMkLst>
        </pc:picChg>
        <pc:picChg chg="add mod">
          <ac:chgData name="Andrea Ortenzi" userId="S::10660322@polimi.it::5f8b4e1c-6f81-4cb4-b3bc-624197794aa9" providerId="AD" clId="Web-{5B068EAD-0DC2-E52D-C197-406A8F97D548}" dt="2023-09-08T13:10:27.136" v="51" actId="1076"/>
          <ac:picMkLst>
            <pc:docMk/>
            <pc:sldMk cId="3211744494" sldId="286"/>
            <ac:picMk id="5" creationId="{10240B73-1B0F-67B2-A561-711CD91AACBD}"/>
          </ac:picMkLst>
        </pc:picChg>
        <pc:picChg chg="del">
          <ac:chgData name="Andrea Ortenzi" userId="S::10660322@polimi.it::5f8b4e1c-6f81-4cb4-b3bc-624197794aa9" providerId="AD" clId="Web-{5B068EAD-0DC2-E52D-C197-406A8F97D548}" dt="2023-09-08T13:10:06.104" v="46"/>
          <ac:picMkLst>
            <pc:docMk/>
            <pc:sldMk cId="3211744494" sldId="286"/>
            <ac:picMk id="9" creationId="{D2C863D8-F08D-AFED-B7E5-7F2606358889}"/>
          </ac:picMkLst>
        </pc:picChg>
        <pc:picChg chg="del">
          <ac:chgData name="Andrea Ortenzi" userId="S::10660322@polimi.it::5f8b4e1c-6f81-4cb4-b3bc-624197794aa9" providerId="AD" clId="Web-{5B068EAD-0DC2-E52D-C197-406A8F97D548}" dt="2023-09-08T13:10:25.245" v="50"/>
          <ac:picMkLst>
            <pc:docMk/>
            <pc:sldMk cId="3211744494" sldId="286"/>
            <ac:picMk id="11" creationId="{05D47CAE-E418-EA78-FEB0-3CB71ACEDBBE}"/>
          </ac:picMkLst>
        </pc:picChg>
      </pc:sldChg>
      <pc:sldChg chg="delSp modSp add replId">
        <pc:chgData name="Andrea Ortenzi" userId="S::10660322@polimi.it::5f8b4e1c-6f81-4cb4-b3bc-624197794aa9" providerId="AD" clId="Web-{5B068EAD-0DC2-E52D-C197-406A8F97D548}" dt="2023-09-08T13:28:49.044" v="542"/>
        <pc:sldMkLst>
          <pc:docMk/>
          <pc:sldMk cId="2261869892" sldId="290"/>
        </pc:sldMkLst>
        <pc:spChg chg="mod">
          <ac:chgData name="Andrea Ortenzi" userId="S::10660322@polimi.it::5f8b4e1c-6f81-4cb4-b3bc-624197794aa9" providerId="AD" clId="Web-{5B068EAD-0DC2-E52D-C197-406A8F97D548}" dt="2023-09-08T13:28:44.184" v="530" actId="1076"/>
          <ac:spMkLst>
            <pc:docMk/>
            <pc:sldMk cId="2261869892" sldId="290"/>
            <ac:spMk id="5" creationId="{B09E788A-D3B4-9C23-3F15-5B3F212E05AD}"/>
          </ac:spMkLst>
        </pc:spChg>
        <pc:spChg chg="mod">
          <ac:chgData name="Andrea Ortenzi" userId="S::10660322@polimi.it::5f8b4e1c-6f81-4cb4-b3bc-624197794aa9" providerId="AD" clId="Web-{5B068EAD-0DC2-E52D-C197-406A8F97D548}" dt="2023-09-08T13:28:44.247" v="532" actId="1076"/>
          <ac:spMkLst>
            <pc:docMk/>
            <pc:sldMk cId="2261869892" sldId="290"/>
            <ac:spMk id="8" creationId="{CFDCC3F4-CF3F-C36F-335E-4D6272893CDB}"/>
          </ac:spMkLst>
        </pc:spChg>
        <pc:spChg chg="mod">
          <ac:chgData name="Andrea Ortenzi" userId="S::10660322@polimi.it::5f8b4e1c-6f81-4cb4-b3bc-624197794aa9" providerId="AD" clId="Web-{5B068EAD-0DC2-E52D-C197-406A8F97D548}" dt="2023-09-08T13:28:44.309" v="534" actId="1076"/>
          <ac:spMkLst>
            <pc:docMk/>
            <pc:sldMk cId="2261869892" sldId="290"/>
            <ac:spMk id="10" creationId="{35F4335A-C6FD-7ED7-D572-0201BC6FDC8D}"/>
          </ac:spMkLst>
        </pc:spChg>
        <pc:spChg chg="del">
          <ac:chgData name="Andrea Ortenzi" userId="S::10660322@polimi.it::5f8b4e1c-6f81-4cb4-b3bc-624197794aa9" providerId="AD" clId="Web-{5B068EAD-0DC2-E52D-C197-406A8F97D548}" dt="2023-09-08T13:28:49.044" v="540"/>
          <ac:spMkLst>
            <pc:docMk/>
            <pc:sldMk cId="2261869892" sldId="290"/>
            <ac:spMk id="13" creationId="{98B54510-B167-324E-8EEB-F2EC8FFBE4BD}"/>
          </ac:spMkLst>
        </pc:spChg>
        <pc:spChg chg="mod">
          <ac:chgData name="Andrea Ortenzi" userId="S::10660322@polimi.it::5f8b4e1c-6f81-4cb4-b3bc-624197794aa9" providerId="AD" clId="Web-{5B068EAD-0DC2-E52D-C197-406A8F97D548}" dt="2023-09-08T13:28:44.372" v="536" actId="1076"/>
          <ac:spMkLst>
            <pc:docMk/>
            <pc:sldMk cId="2261869892" sldId="290"/>
            <ac:spMk id="14" creationId="{21C5407A-8ABC-F525-EEDD-C936E12ABBE0}"/>
          </ac:spMkLst>
        </pc:spChg>
        <pc:spChg chg="mod">
          <ac:chgData name="Andrea Ortenzi" userId="S::10660322@polimi.it::5f8b4e1c-6f81-4cb4-b3bc-624197794aa9" providerId="AD" clId="Web-{5B068EAD-0DC2-E52D-C197-406A8F97D548}" dt="2023-09-08T13:28:44.434" v="538" actId="1076"/>
          <ac:spMkLst>
            <pc:docMk/>
            <pc:sldMk cId="2261869892" sldId="290"/>
            <ac:spMk id="16" creationId="{C61A6F43-520D-8DB8-3229-1B2451CFFD6D}"/>
          </ac:spMkLst>
        </pc:spChg>
        <pc:graphicFrameChg chg="del">
          <ac:chgData name="Andrea Ortenzi" userId="S::10660322@polimi.it::5f8b4e1c-6f81-4cb4-b3bc-624197794aa9" providerId="AD" clId="Web-{5B068EAD-0DC2-E52D-C197-406A8F97D548}" dt="2023-09-08T13:28:19.074" v="500"/>
          <ac:graphicFrameMkLst>
            <pc:docMk/>
            <pc:sldMk cId="2261869892" sldId="290"/>
            <ac:graphicFrameMk id="3" creationId="{B9171CFE-0505-853A-2B1B-AE4E3C4FA457}"/>
          </ac:graphicFrameMkLst>
        </pc:graphicFrameChg>
        <pc:graphicFrameChg chg="mod">
          <ac:chgData name="Andrea Ortenzi" userId="S::10660322@polimi.it::5f8b4e1c-6f81-4cb4-b3bc-624197794aa9" providerId="AD" clId="Web-{5B068EAD-0DC2-E52D-C197-406A8F97D548}" dt="2023-09-08T13:28:44.137" v="529" actId="1076"/>
          <ac:graphicFrameMkLst>
            <pc:docMk/>
            <pc:sldMk cId="2261869892" sldId="290"/>
            <ac:graphicFrameMk id="4" creationId="{29DB164E-A6F9-68B7-3AE7-3BDDAE39FDA5}"/>
          </ac:graphicFrameMkLst>
        </pc:graphicFrameChg>
        <pc:graphicFrameChg chg="mod">
          <ac:chgData name="Andrea Ortenzi" userId="S::10660322@polimi.it::5f8b4e1c-6f81-4cb4-b3bc-624197794aa9" providerId="AD" clId="Web-{5B068EAD-0DC2-E52D-C197-406A8F97D548}" dt="2023-09-08T13:28:44.466" v="539" actId="1076"/>
          <ac:graphicFrameMkLst>
            <pc:docMk/>
            <pc:sldMk cId="2261869892" sldId="290"/>
            <ac:graphicFrameMk id="26" creationId="{B200E6BA-6A05-0B24-7EBC-3ED15F1B3A0E}"/>
          </ac:graphicFrameMkLst>
        </pc:graphicFrameChg>
        <pc:graphicFrameChg chg="del">
          <ac:chgData name="Andrea Ortenzi" userId="S::10660322@polimi.it::5f8b4e1c-6f81-4cb4-b3bc-624197794aa9" providerId="AD" clId="Web-{5B068EAD-0DC2-E52D-C197-406A8F97D548}" dt="2023-09-08T13:28:49.044" v="541"/>
          <ac:graphicFrameMkLst>
            <pc:docMk/>
            <pc:sldMk cId="2261869892" sldId="290"/>
            <ac:graphicFrameMk id="28" creationId="{781200F0-C6CF-BD62-C3D5-A3A83B89F9CF}"/>
          </ac:graphicFrameMkLst>
        </pc:graphicFrameChg>
        <pc:picChg chg="del">
          <ac:chgData name="Andrea Ortenzi" userId="S::10660322@polimi.it::5f8b4e1c-6f81-4cb4-b3bc-624197794aa9" providerId="AD" clId="Web-{5B068EAD-0DC2-E52D-C197-406A8F97D548}" dt="2023-09-08T13:27:57.308" v="499"/>
          <ac:picMkLst>
            <pc:docMk/>
            <pc:sldMk cId="2261869892" sldId="290"/>
            <ac:picMk id="12" creationId="{3D33CB55-6A97-741C-4650-9830971BA16B}"/>
          </ac:picMkLst>
        </pc:picChg>
        <pc:cxnChg chg="mod">
          <ac:chgData name="Andrea Ortenzi" userId="S::10660322@polimi.it::5f8b4e1c-6f81-4cb4-b3bc-624197794aa9" providerId="AD" clId="Web-{5B068EAD-0DC2-E52D-C197-406A8F97D548}" dt="2023-09-08T13:28:44.216" v="531" actId="1076"/>
          <ac:cxnSpMkLst>
            <pc:docMk/>
            <pc:sldMk cId="2261869892" sldId="290"/>
            <ac:cxnSpMk id="6" creationId="{275899E7-A59D-9816-9A73-E4388E8A0A79}"/>
          </ac:cxnSpMkLst>
        </pc:cxnChg>
        <pc:cxnChg chg="mod">
          <ac:chgData name="Andrea Ortenzi" userId="S::10660322@polimi.it::5f8b4e1c-6f81-4cb4-b3bc-624197794aa9" providerId="AD" clId="Web-{5B068EAD-0DC2-E52D-C197-406A8F97D548}" dt="2023-09-08T13:28:44.262" v="533" actId="1076"/>
          <ac:cxnSpMkLst>
            <pc:docMk/>
            <pc:sldMk cId="2261869892" sldId="290"/>
            <ac:cxnSpMk id="9" creationId="{AA4160DD-54D9-2CF8-3A06-C68AB6FCDE83}"/>
          </ac:cxnSpMkLst>
        </pc:cxnChg>
        <pc:cxnChg chg="mod">
          <ac:chgData name="Andrea Ortenzi" userId="S::10660322@polimi.it::5f8b4e1c-6f81-4cb4-b3bc-624197794aa9" providerId="AD" clId="Web-{5B068EAD-0DC2-E52D-C197-406A8F97D548}" dt="2023-09-08T13:28:44.341" v="535" actId="1076"/>
          <ac:cxnSpMkLst>
            <pc:docMk/>
            <pc:sldMk cId="2261869892" sldId="290"/>
            <ac:cxnSpMk id="11" creationId="{E42244FC-2377-62B2-7233-C57CFF86912A}"/>
          </ac:cxnSpMkLst>
        </pc:cxnChg>
        <pc:cxnChg chg="mod">
          <ac:chgData name="Andrea Ortenzi" userId="S::10660322@polimi.it::5f8b4e1c-6f81-4cb4-b3bc-624197794aa9" providerId="AD" clId="Web-{5B068EAD-0DC2-E52D-C197-406A8F97D548}" dt="2023-09-08T13:28:44.403" v="537" actId="1076"/>
          <ac:cxnSpMkLst>
            <pc:docMk/>
            <pc:sldMk cId="2261869892" sldId="290"/>
            <ac:cxnSpMk id="15" creationId="{C8610F25-18AB-924F-7697-FCC5677A90F9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8:24.543" v="508"/>
          <ac:cxnSpMkLst>
            <pc:docMk/>
            <pc:sldMk cId="2261869892" sldId="290"/>
            <ac:cxnSpMk id="17" creationId="{F715AC82-015A-2CDC-E388-7B7E69D60C45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8:24.543" v="507"/>
          <ac:cxnSpMkLst>
            <pc:docMk/>
            <pc:sldMk cId="2261869892" sldId="290"/>
            <ac:cxnSpMk id="18" creationId="{B8A6DD90-4BDB-5F6E-34A2-FC6E69856207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8:24.543" v="506"/>
          <ac:cxnSpMkLst>
            <pc:docMk/>
            <pc:sldMk cId="2261869892" sldId="290"/>
            <ac:cxnSpMk id="19" creationId="{EB98A1DC-CBDA-8552-0256-99B8B24C8895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8:24.543" v="505"/>
          <ac:cxnSpMkLst>
            <pc:docMk/>
            <pc:sldMk cId="2261869892" sldId="290"/>
            <ac:cxnSpMk id="20" creationId="{F24AF8F6-9C98-918B-C57D-74DD45C47709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8:24.543" v="504"/>
          <ac:cxnSpMkLst>
            <pc:docMk/>
            <pc:sldMk cId="2261869892" sldId="290"/>
            <ac:cxnSpMk id="21" creationId="{24DAD2C1-1564-E84E-77E4-C2ED656200F2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8:24.543" v="503"/>
          <ac:cxnSpMkLst>
            <pc:docMk/>
            <pc:sldMk cId="2261869892" sldId="290"/>
            <ac:cxnSpMk id="22" creationId="{19A8F004-4F3A-A709-A967-824ACC74383A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8:24.543" v="502"/>
          <ac:cxnSpMkLst>
            <pc:docMk/>
            <pc:sldMk cId="2261869892" sldId="290"/>
            <ac:cxnSpMk id="23" creationId="{12651461-0A66-5D1C-CD97-8684BB5066AB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8:24.543" v="501"/>
          <ac:cxnSpMkLst>
            <pc:docMk/>
            <pc:sldMk cId="2261869892" sldId="290"/>
            <ac:cxnSpMk id="24" creationId="{91905C1B-DB39-8F60-8B7E-4A158679552E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8:49.044" v="542"/>
          <ac:cxnSpMkLst>
            <pc:docMk/>
            <pc:sldMk cId="2261869892" sldId="290"/>
            <ac:cxnSpMk id="27" creationId="{43B81959-61BC-53AA-EF58-060E7A6CBD65}"/>
          </ac:cxnSpMkLst>
        </pc:cxnChg>
      </pc:sldChg>
      <pc:sldChg chg="delSp modSp add replId">
        <pc:chgData name="Andrea Ortenzi" userId="S::10660322@polimi.it::5f8b4e1c-6f81-4cb4-b3bc-624197794aa9" providerId="AD" clId="Web-{5B068EAD-0DC2-E52D-C197-406A8F97D548}" dt="2023-09-08T13:30:35.016" v="571" actId="1076"/>
        <pc:sldMkLst>
          <pc:docMk/>
          <pc:sldMk cId="1273979241" sldId="291"/>
        </pc:sldMkLst>
        <pc:spChg chg="del">
          <ac:chgData name="Andrea Ortenzi" userId="S::10660322@polimi.it::5f8b4e1c-6f81-4cb4-b3bc-624197794aa9" providerId="AD" clId="Web-{5B068EAD-0DC2-E52D-C197-406A8F97D548}" dt="2023-09-08T13:29:37.873" v="556"/>
          <ac:spMkLst>
            <pc:docMk/>
            <pc:sldMk cId="1273979241" sldId="291"/>
            <ac:spMk id="5" creationId="{B09E788A-D3B4-9C23-3F15-5B3F212E05AD}"/>
          </ac:spMkLst>
        </pc:spChg>
        <pc:spChg chg="del">
          <ac:chgData name="Andrea Ortenzi" userId="S::10660322@polimi.it::5f8b4e1c-6f81-4cb4-b3bc-624197794aa9" providerId="AD" clId="Web-{5B068EAD-0DC2-E52D-C197-406A8F97D548}" dt="2023-09-08T13:29:37.873" v="555"/>
          <ac:spMkLst>
            <pc:docMk/>
            <pc:sldMk cId="1273979241" sldId="291"/>
            <ac:spMk id="8" creationId="{CFDCC3F4-CF3F-C36F-335E-4D6272893CDB}"/>
          </ac:spMkLst>
        </pc:spChg>
        <pc:spChg chg="del">
          <ac:chgData name="Andrea Ortenzi" userId="S::10660322@polimi.it::5f8b4e1c-6f81-4cb4-b3bc-624197794aa9" providerId="AD" clId="Web-{5B068EAD-0DC2-E52D-C197-406A8F97D548}" dt="2023-09-08T13:29:37.873" v="554"/>
          <ac:spMkLst>
            <pc:docMk/>
            <pc:sldMk cId="1273979241" sldId="291"/>
            <ac:spMk id="10" creationId="{35F4335A-C6FD-7ED7-D572-0201BC6FDC8D}"/>
          </ac:spMkLst>
        </pc:spChg>
        <pc:spChg chg="mod">
          <ac:chgData name="Andrea Ortenzi" userId="S::10660322@polimi.it::5f8b4e1c-6f81-4cb4-b3bc-624197794aa9" providerId="AD" clId="Web-{5B068EAD-0DC2-E52D-C197-406A8F97D548}" dt="2023-09-08T13:29:53.608" v="569" actId="1076"/>
          <ac:spMkLst>
            <pc:docMk/>
            <pc:sldMk cId="1273979241" sldId="291"/>
            <ac:spMk id="13" creationId="{98B54510-B167-324E-8EEB-F2EC8FFBE4BD}"/>
          </ac:spMkLst>
        </pc:spChg>
        <pc:spChg chg="del">
          <ac:chgData name="Andrea Ortenzi" userId="S::10660322@polimi.it::5f8b4e1c-6f81-4cb4-b3bc-624197794aa9" providerId="AD" clId="Web-{5B068EAD-0DC2-E52D-C197-406A8F97D548}" dt="2023-09-08T13:29:37.873" v="553"/>
          <ac:spMkLst>
            <pc:docMk/>
            <pc:sldMk cId="1273979241" sldId="291"/>
            <ac:spMk id="14" creationId="{21C5407A-8ABC-F525-EEDD-C936E12ABBE0}"/>
          </ac:spMkLst>
        </pc:spChg>
        <pc:spChg chg="del">
          <ac:chgData name="Andrea Ortenzi" userId="S::10660322@polimi.it::5f8b4e1c-6f81-4cb4-b3bc-624197794aa9" providerId="AD" clId="Web-{5B068EAD-0DC2-E52D-C197-406A8F97D548}" dt="2023-09-08T13:29:37.873" v="552"/>
          <ac:spMkLst>
            <pc:docMk/>
            <pc:sldMk cId="1273979241" sldId="291"/>
            <ac:spMk id="16" creationId="{C61A6F43-520D-8DB8-3229-1B2451CFFD6D}"/>
          </ac:spMkLst>
        </pc:spChg>
        <pc:graphicFrameChg chg="del">
          <ac:chgData name="Andrea Ortenzi" userId="S::10660322@polimi.it::5f8b4e1c-6f81-4cb4-b3bc-624197794aa9" providerId="AD" clId="Web-{5B068EAD-0DC2-E52D-C197-406A8F97D548}" dt="2023-09-08T13:29:37.873" v="558"/>
          <ac:graphicFrameMkLst>
            <pc:docMk/>
            <pc:sldMk cId="1273979241" sldId="291"/>
            <ac:graphicFrameMk id="3" creationId="{B9171CFE-0505-853A-2B1B-AE4E3C4FA457}"/>
          </ac:graphicFrameMkLst>
        </pc:graphicFrameChg>
        <pc:graphicFrameChg chg="del">
          <ac:chgData name="Andrea Ortenzi" userId="S::10660322@polimi.it::5f8b4e1c-6f81-4cb4-b3bc-624197794aa9" providerId="AD" clId="Web-{5B068EAD-0DC2-E52D-C197-406A8F97D548}" dt="2023-09-08T13:29:37.873" v="557"/>
          <ac:graphicFrameMkLst>
            <pc:docMk/>
            <pc:sldMk cId="1273979241" sldId="291"/>
            <ac:graphicFrameMk id="4" creationId="{29DB164E-A6F9-68B7-3AE7-3BDDAE39FDA5}"/>
          </ac:graphicFrameMkLst>
        </pc:graphicFrameChg>
        <pc:graphicFrameChg chg="mod">
          <ac:chgData name="Andrea Ortenzi" userId="S::10660322@polimi.it::5f8b4e1c-6f81-4cb4-b3bc-624197794aa9" providerId="AD" clId="Web-{5B068EAD-0DC2-E52D-C197-406A8F97D548}" dt="2023-09-08T13:29:49.389" v="566" actId="1076"/>
          <ac:graphicFrameMkLst>
            <pc:docMk/>
            <pc:sldMk cId="1273979241" sldId="291"/>
            <ac:graphicFrameMk id="26" creationId="{B200E6BA-6A05-0B24-7EBC-3ED15F1B3A0E}"/>
          </ac:graphicFrameMkLst>
        </pc:graphicFrameChg>
        <pc:graphicFrameChg chg="mod">
          <ac:chgData name="Andrea Ortenzi" userId="S::10660322@polimi.it::5f8b4e1c-6f81-4cb4-b3bc-624197794aa9" providerId="AD" clId="Web-{5B068EAD-0DC2-E52D-C197-406A8F97D548}" dt="2023-09-08T13:30:35.016" v="571" actId="1076"/>
          <ac:graphicFrameMkLst>
            <pc:docMk/>
            <pc:sldMk cId="1273979241" sldId="291"/>
            <ac:graphicFrameMk id="28" creationId="{781200F0-C6CF-BD62-C3D5-A3A83B89F9CF}"/>
          </ac:graphicFrameMkLst>
        </pc:graphicFrameChg>
        <pc:picChg chg="del">
          <ac:chgData name="Andrea Ortenzi" userId="S::10660322@polimi.it::5f8b4e1c-6f81-4cb4-b3bc-624197794aa9" providerId="AD" clId="Web-{5B068EAD-0DC2-E52D-C197-406A8F97D548}" dt="2023-09-08T13:29:34.764" v="543"/>
          <ac:picMkLst>
            <pc:docMk/>
            <pc:sldMk cId="1273979241" sldId="291"/>
            <ac:picMk id="12" creationId="{3D33CB55-6A97-741C-4650-9830971BA16B}"/>
          </ac:picMkLst>
        </pc:picChg>
        <pc:cxnChg chg="del">
          <ac:chgData name="Andrea Ortenzi" userId="S::10660322@polimi.it::5f8b4e1c-6f81-4cb4-b3bc-624197794aa9" providerId="AD" clId="Web-{5B068EAD-0DC2-E52D-C197-406A8F97D548}" dt="2023-09-08T13:29:40.811" v="562"/>
          <ac:cxnSpMkLst>
            <pc:docMk/>
            <pc:sldMk cId="1273979241" sldId="291"/>
            <ac:cxnSpMk id="6" creationId="{275899E7-A59D-9816-9A73-E4388E8A0A79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9:40.811" v="561"/>
          <ac:cxnSpMkLst>
            <pc:docMk/>
            <pc:sldMk cId="1273979241" sldId="291"/>
            <ac:cxnSpMk id="9" creationId="{AA4160DD-54D9-2CF8-3A06-C68AB6FCDE83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9:40.811" v="560"/>
          <ac:cxnSpMkLst>
            <pc:docMk/>
            <pc:sldMk cId="1273979241" sldId="291"/>
            <ac:cxnSpMk id="11" creationId="{E42244FC-2377-62B2-7233-C57CFF86912A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9:40.811" v="559"/>
          <ac:cxnSpMkLst>
            <pc:docMk/>
            <pc:sldMk cId="1273979241" sldId="291"/>
            <ac:cxnSpMk id="15" creationId="{C8610F25-18AB-924F-7697-FCC5677A90F9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9:37.873" v="551"/>
          <ac:cxnSpMkLst>
            <pc:docMk/>
            <pc:sldMk cId="1273979241" sldId="291"/>
            <ac:cxnSpMk id="17" creationId="{F715AC82-015A-2CDC-E388-7B7E69D60C45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9:37.873" v="550"/>
          <ac:cxnSpMkLst>
            <pc:docMk/>
            <pc:sldMk cId="1273979241" sldId="291"/>
            <ac:cxnSpMk id="18" creationId="{B8A6DD90-4BDB-5F6E-34A2-FC6E69856207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9:37.873" v="549"/>
          <ac:cxnSpMkLst>
            <pc:docMk/>
            <pc:sldMk cId="1273979241" sldId="291"/>
            <ac:cxnSpMk id="19" creationId="{EB98A1DC-CBDA-8552-0256-99B8B24C8895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9:37.873" v="548"/>
          <ac:cxnSpMkLst>
            <pc:docMk/>
            <pc:sldMk cId="1273979241" sldId="291"/>
            <ac:cxnSpMk id="20" creationId="{F24AF8F6-9C98-918B-C57D-74DD45C47709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9:37.873" v="547"/>
          <ac:cxnSpMkLst>
            <pc:docMk/>
            <pc:sldMk cId="1273979241" sldId="291"/>
            <ac:cxnSpMk id="21" creationId="{24DAD2C1-1564-E84E-77E4-C2ED656200F2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9:37.873" v="546"/>
          <ac:cxnSpMkLst>
            <pc:docMk/>
            <pc:sldMk cId="1273979241" sldId="291"/>
            <ac:cxnSpMk id="22" creationId="{19A8F004-4F3A-A709-A967-824ACC74383A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9:37.873" v="545"/>
          <ac:cxnSpMkLst>
            <pc:docMk/>
            <pc:sldMk cId="1273979241" sldId="291"/>
            <ac:cxnSpMk id="23" creationId="{12651461-0A66-5D1C-CD97-8684BB5066AB}"/>
          </ac:cxnSpMkLst>
        </pc:cxnChg>
        <pc:cxnChg chg="del">
          <ac:chgData name="Andrea Ortenzi" userId="S::10660322@polimi.it::5f8b4e1c-6f81-4cb4-b3bc-624197794aa9" providerId="AD" clId="Web-{5B068EAD-0DC2-E52D-C197-406A8F97D548}" dt="2023-09-08T13:29:37.873" v="544"/>
          <ac:cxnSpMkLst>
            <pc:docMk/>
            <pc:sldMk cId="1273979241" sldId="291"/>
            <ac:cxnSpMk id="24" creationId="{91905C1B-DB39-8F60-8B7E-4A158679552E}"/>
          </ac:cxnSpMkLst>
        </pc:cxnChg>
        <pc:cxnChg chg="mod">
          <ac:chgData name="Andrea Ortenzi" userId="S::10660322@polimi.it::5f8b4e1c-6f81-4cb4-b3bc-624197794aa9" providerId="AD" clId="Web-{5B068EAD-0DC2-E52D-C197-406A8F97D548}" dt="2023-09-08T13:30:32.016" v="570" actId="1076"/>
          <ac:cxnSpMkLst>
            <pc:docMk/>
            <pc:sldMk cId="1273979241" sldId="291"/>
            <ac:cxnSpMk id="27" creationId="{43B81959-61BC-53AA-EF58-060E7A6CBD65}"/>
          </ac:cxnSpMkLst>
        </pc:cxnChg>
      </pc:sldChg>
    </pc:docChg>
  </pc:docChgLst>
  <pc:docChgLst>
    <pc:chgData name="Emanuele Broggini" userId="S::10670120@polimi.it::669da22d-dc93-4da6-9c79-28e3e0af5870" providerId="AD" clId="Web-{D871F081-9BB6-4E35-82CC-60755F786466}"/>
    <pc:docChg chg="addSld delSld modSld">
      <pc:chgData name="Emanuele Broggini" userId="S::10670120@polimi.it::669da22d-dc93-4da6-9c79-28e3e0af5870" providerId="AD" clId="Web-{D871F081-9BB6-4E35-82CC-60755F786466}" dt="2023-09-08T13:43:56.973" v="59" actId="1076"/>
      <pc:docMkLst>
        <pc:docMk/>
      </pc:docMkLst>
      <pc:sldChg chg="addSp modSp">
        <pc:chgData name="Emanuele Broggini" userId="S::10670120@polimi.it::669da22d-dc93-4da6-9c79-28e3e0af5870" providerId="AD" clId="Web-{D871F081-9BB6-4E35-82CC-60755F786466}" dt="2023-09-08T13:42:18.985" v="32" actId="14100"/>
        <pc:sldMkLst>
          <pc:docMk/>
          <pc:sldMk cId="1422606466" sldId="284"/>
        </pc:sldMkLst>
        <pc:spChg chg="mod">
          <ac:chgData name="Emanuele Broggini" userId="S::10670120@polimi.it::669da22d-dc93-4da6-9c79-28e3e0af5870" providerId="AD" clId="Web-{D871F081-9BB6-4E35-82CC-60755F786466}" dt="2023-09-08T13:41:08.436" v="15" actId="20577"/>
          <ac:spMkLst>
            <pc:docMk/>
            <pc:sldMk cId="1422606466" sldId="284"/>
            <ac:spMk id="2" creationId="{6157CAC2-805B-DB46-7887-3B330842D9C8}"/>
          </ac:spMkLst>
        </pc:spChg>
        <pc:spChg chg="add mod">
          <ac:chgData name="Emanuele Broggini" userId="S::10670120@polimi.it::669da22d-dc93-4da6-9c79-28e3e0af5870" providerId="AD" clId="Web-{D871F081-9BB6-4E35-82CC-60755F786466}" dt="2023-09-08T13:42:18.985" v="32" actId="14100"/>
          <ac:spMkLst>
            <pc:docMk/>
            <pc:sldMk cId="1422606466" sldId="284"/>
            <ac:spMk id="3" creationId="{1DA8C0B5-C509-5B39-0165-48B3C443489A}"/>
          </ac:spMkLst>
        </pc:spChg>
        <pc:picChg chg="mod">
          <ac:chgData name="Emanuele Broggini" userId="S::10670120@polimi.it::669da22d-dc93-4da6-9c79-28e3e0af5870" providerId="AD" clId="Web-{D871F081-9BB6-4E35-82CC-60755F786466}" dt="2023-09-08T13:41:41.156" v="23" actId="1076"/>
          <ac:picMkLst>
            <pc:docMk/>
            <pc:sldMk cId="1422606466" sldId="284"/>
            <ac:picMk id="4" creationId="{7FBC07A7-2C2D-634F-8E25-B4EA612C4DF1}"/>
          </ac:picMkLst>
        </pc:picChg>
      </pc:sldChg>
      <pc:sldChg chg="addSp delSp modSp add replId">
        <pc:chgData name="Emanuele Broggini" userId="S::10670120@polimi.it::669da22d-dc93-4da6-9c79-28e3e0af5870" providerId="AD" clId="Web-{D871F081-9BB6-4E35-82CC-60755F786466}" dt="2023-09-08T13:43:56.973" v="59" actId="1076"/>
        <pc:sldMkLst>
          <pc:docMk/>
          <pc:sldMk cId="93220009" sldId="292"/>
        </pc:sldMkLst>
        <pc:spChg chg="mod">
          <ac:chgData name="Emanuele Broggini" userId="S::10670120@polimi.it::669da22d-dc93-4da6-9c79-28e3e0af5870" providerId="AD" clId="Web-{D871F081-9BB6-4E35-82CC-60755F786466}" dt="2023-09-08T13:42:44.674" v="45" actId="20577"/>
          <ac:spMkLst>
            <pc:docMk/>
            <pc:sldMk cId="93220009" sldId="292"/>
            <ac:spMk id="3" creationId="{1DA8C0B5-C509-5B39-0165-48B3C443489A}"/>
          </ac:spMkLst>
        </pc:spChg>
        <pc:picChg chg="del">
          <ac:chgData name="Emanuele Broggini" userId="S::10670120@polimi.it::669da22d-dc93-4da6-9c79-28e3e0af5870" providerId="AD" clId="Web-{D871F081-9BB6-4E35-82CC-60755F786466}" dt="2023-09-08T13:42:47.205" v="46"/>
          <ac:picMkLst>
            <pc:docMk/>
            <pc:sldMk cId="93220009" sldId="292"/>
            <ac:picMk id="4" creationId="{7FBC07A7-2C2D-634F-8E25-B4EA612C4DF1}"/>
          </ac:picMkLst>
        </pc:picChg>
        <pc:picChg chg="add mod">
          <ac:chgData name="Emanuele Broggini" userId="S::10670120@polimi.it::669da22d-dc93-4da6-9c79-28e3e0af5870" providerId="AD" clId="Web-{D871F081-9BB6-4E35-82CC-60755F786466}" dt="2023-09-08T13:43:33.269" v="54" actId="1076"/>
          <ac:picMkLst>
            <pc:docMk/>
            <pc:sldMk cId="93220009" sldId="292"/>
            <ac:picMk id="5" creationId="{3A98ADE5-D79C-EB59-8F97-F3A65401C393}"/>
          </ac:picMkLst>
        </pc:picChg>
        <pc:picChg chg="add mod">
          <ac:chgData name="Emanuele Broggini" userId="S::10670120@polimi.it::669da22d-dc93-4da6-9c79-28e3e0af5870" providerId="AD" clId="Web-{D871F081-9BB6-4E35-82CC-60755F786466}" dt="2023-09-08T13:43:56.973" v="59" actId="1076"/>
          <ac:picMkLst>
            <pc:docMk/>
            <pc:sldMk cId="93220009" sldId="292"/>
            <ac:picMk id="7" creationId="{1B1F92F8-1A75-4083-4C51-817D5186DCB5}"/>
          </ac:picMkLst>
        </pc:picChg>
      </pc:sldChg>
      <pc:sldChg chg="new del">
        <pc:chgData name="Emanuele Broggini" userId="S::10670120@polimi.it::669da22d-dc93-4da6-9c79-28e3e0af5870" providerId="AD" clId="Web-{D871F081-9BB6-4E35-82CC-60755F786466}" dt="2023-09-08T13:40:08.293" v="1"/>
        <pc:sldMkLst>
          <pc:docMk/>
          <pc:sldMk cId="2695479585" sldId="292"/>
        </pc:sldMkLst>
      </pc:sldChg>
    </pc:docChg>
  </pc:docChgLst>
  <pc:docChgLst>
    <pc:chgData name="Emanuele Broggini" userId="S::10670120@polimi.it::669da22d-dc93-4da6-9c79-28e3e0af5870" providerId="AD" clId="Web-{A1F2AD71-45F3-AC12-0190-94D2670E4959}"/>
    <pc:docChg chg="addSld delSld modSld">
      <pc:chgData name="Emanuele Broggini" userId="S::10670120@polimi.it::669da22d-dc93-4da6-9c79-28e3e0af5870" providerId="AD" clId="Web-{A1F2AD71-45F3-AC12-0190-94D2670E4959}" dt="2023-09-08T12:53:31.362" v="1129" actId="20577"/>
      <pc:docMkLst>
        <pc:docMk/>
      </pc:docMkLst>
      <pc:sldChg chg="addSp delSp modSp">
        <pc:chgData name="Emanuele Broggini" userId="S::10670120@polimi.it::669da22d-dc93-4da6-9c79-28e3e0af5870" providerId="AD" clId="Web-{A1F2AD71-45F3-AC12-0190-94D2670E4959}" dt="2023-09-08T12:21:54.476" v="155" actId="20577"/>
        <pc:sldMkLst>
          <pc:docMk/>
          <pc:sldMk cId="2918863584" sldId="265"/>
        </pc:sldMkLst>
        <pc:spChg chg="mod">
          <ac:chgData name="Emanuele Broggini" userId="S::10670120@polimi.it::669da22d-dc93-4da6-9c79-28e3e0af5870" providerId="AD" clId="Web-{A1F2AD71-45F3-AC12-0190-94D2670E4959}" dt="2023-09-08T12:13:52.087" v="36" actId="20577"/>
          <ac:spMkLst>
            <pc:docMk/>
            <pc:sldMk cId="2918863584" sldId="265"/>
            <ac:spMk id="2" creationId="{AC847E25-AC18-6673-56C5-CB3F1E060CFD}"/>
          </ac:spMkLst>
        </pc:spChg>
        <pc:spChg chg="del">
          <ac:chgData name="Emanuele Broggini" userId="S::10670120@polimi.it::669da22d-dc93-4da6-9c79-28e3e0af5870" providerId="AD" clId="Web-{A1F2AD71-45F3-AC12-0190-94D2670E4959}" dt="2023-09-08T12:12:54.022" v="20"/>
          <ac:spMkLst>
            <pc:docMk/>
            <pc:sldMk cId="2918863584" sldId="265"/>
            <ac:spMk id="3" creationId="{ABBF6927-BFE1-CB95-6AC1-89D49C4A6584}"/>
          </ac:spMkLst>
        </pc:spChg>
        <pc:spChg chg="add del mod">
          <ac:chgData name="Emanuele Broggini" userId="S::10670120@polimi.it::669da22d-dc93-4da6-9c79-28e3e0af5870" providerId="AD" clId="Web-{A1F2AD71-45F3-AC12-0190-94D2670E4959}" dt="2023-09-08T12:18:07.063" v="40"/>
          <ac:spMkLst>
            <pc:docMk/>
            <pc:sldMk cId="2918863584" sldId="265"/>
            <ac:spMk id="6" creationId="{F65C11AF-C19A-52F2-74D6-B52E1E9E5ED0}"/>
          </ac:spMkLst>
        </pc:spChg>
        <pc:spChg chg="add mod">
          <ac:chgData name="Emanuele Broggini" userId="S::10670120@polimi.it::669da22d-dc93-4da6-9c79-28e3e0af5870" providerId="AD" clId="Web-{A1F2AD71-45F3-AC12-0190-94D2670E4959}" dt="2023-09-08T12:21:54.476" v="155" actId="20577"/>
          <ac:spMkLst>
            <pc:docMk/>
            <pc:sldMk cId="2918863584" sldId="265"/>
            <ac:spMk id="8" creationId="{37D26A37-153D-D8F6-58E5-1489333F9DE2}"/>
          </ac:spMkLst>
        </pc:spChg>
        <pc:picChg chg="add mod">
          <ac:chgData name="Emanuele Broggini" userId="S::10670120@polimi.it::669da22d-dc93-4da6-9c79-28e3e0af5870" providerId="AD" clId="Web-{A1F2AD71-45F3-AC12-0190-94D2670E4959}" dt="2023-09-08T12:18:45.346" v="42" actId="1076"/>
          <ac:picMkLst>
            <pc:docMk/>
            <pc:sldMk cId="2918863584" sldId="265"/>
            <ac:picMk id="4" creationId="{9E6388A0-728C-2441-00C3-2F66663E2E6C}"/>
          </ac:picMkLst>
        </pc:picChg>
      </pc:sldChg>
      <pc:sldChg chg="delSp modSp">
        <pc:chgData name="Emanuele Broggini" userId="S::10670120@polimi.it::669da22d-dc93-4da6-9c79-28e3e0af5870" providerId="AD" clId="Web-{A1F2AD71-45F3-AC12-0190-94D2670E4959}" dt="2023-09-08T12:20:43.584" v="118"/>
        <pc:sldMkLst>
          <pc:docMk/>
          <pc:sldMk cId="1910524418" sldId="266"/>
        </pc:sldMkLst>
        <pc:spChg chg="mod">
          <ac:chgData name="Emanuele Broggini" userId="S::10670120@polimi.it::669da22d-dc93-4da6-9c79-28e3e0af5870" providerId="AD" clId="Web-{A1F2AD71-45F3-AC12-0190-94D2670E4959}" dt="2023-09-08T12:20:39.943" v="117" actId="20577"/>
          <ac:spMkLst>
            <pc:docMk/>
            <pc:sldMk cId="1910524418" sldId="266"/>
            <ac:spMk id="2" creationId="{EEF4A7BC-1307-822B-85D0-FF12A60CF7F0}"/>
          </ac:spMkLst>
        </pc:spChg>
        <pc:spChg chg="del">
          <ac:chgData name="Emanuele Broggini" userId="S::10670120@polimi.it::669da22d-dc93-4da6-9c79-28e3e0af5870" providerId="AD" clId="Web-{A1F2AD71-45F3-AC12-0190-94D2670E4959}" dt="2023-09-08T12:20:43.584" v="118"/>
          <ac:spMkLst>
            <pc:docMk/>
            <pc:sldMk cId="1910524418" sldId="266"/>
            <ac:spMk id="3" creationId="{34818738-5C9F-75DB-6F68-AEDEB9030763}"/>
          </ac:spMkLst>
        </pc:spChg>
      </pc:sldChg>
      <pc:sldChg chg="modSp">
        <pc:chgData name="Emanuele Broggini" userId="S::10670120@polimi.it::669da22d-dc93-4da6-9c79-28e3e0af5870" providerId="AD" clId="Web-{A1F2AD71-45F3-AC12-0190-94D2670E4959}" dt="2023-09-08T12:28:23.691" v="606" actId="20577"/>
        <pc:sldMkLst>
          <pc:docMk/>
          <pc:sldMk cId="1772086424" sldId="267"/>
        </pc:sldMkLst>
        <pc:spChg chg="mod">
          <ac:chgData name="Emanuele Broggini" userId="S::10670120@polimi.it::669da22d-dc93-4da6-9c79-28e3e0af5870" providerId="AD" clId="Web-{A1F2AD71-45F3-AC12-0190-94D2670E4959}" dt="2023-09-08T12:25:31.936" v="313" actId="20577"/>
          <ac:spMkLst>
            <pc:docMk/>
            <pc:sldMk cId="1772086424" sldId="267"/>
            <ac:spMk id="2" creationId="{554224A5-DA11-7152-D1C4-A248B9D35535}"/>
          </ac:spMkLst>
        </pc:spChg>
        <pc:spChg chg="mod">
          <ac:chgData name="Emanuele Broggini" userId="S::10670120@polimi.it::669da22d-dc93-4da6-9c79-28e3e0af5870" providerId="AD" clId="Web-{A1F2AD71-45F3-AC12-0190-94D2670E4959}" dt="2023-09-08T12:28:23.691" v="606" actId="20577"/>
          <ac:spMkLst>
            <pc:docMk/>
            <pc:sldMk cId="1772086424" sldId="267"/>
            <ac:spMk id="3" creationId="{DDED90C9-ACEA-0AE5-586F-3F47A8838A33}"/>
          </ac:spMkLst>
        </pc:spChg>
      </pc:sldChg>
      <pc:sldChg chg="addSp delSp modSp new">
        <pc:chgData name="Emanuele Broggini" userId="S::10670120@polimi.it::669da22d-dc93-4da6-9c79-28e3e0af5870" providerId="AD" clId="Web-{A1F2AD71-45F3-AC12-0190-94D2670E4959}" dt="2023-09-08T12:30:42.899" v="666" actId="1076"/>
        <pc:sldMkLst>
          <pc:docMk/>
          <pc:sldMk cId="2074751941" sldId="277"/>
        </pc:sldMkLst>
        <pc:spChg chg="mod">
          <ac:chgData name="Emanuele Broggini" userId="S::10670120@polimi.it::669da22d-dc93-4da6-9c79-28e3e0af5870" providerId="AD" clId="Web-{A1F2AD71-45F3-AC12-0190-94D2670E4959}" dt="2023-09-08T12:29:25.209" v="658" actId="20577"/>
          <ac:spMkLst>
            <pc:docMk/>
            <pc:sldMk cId="2074751941" sldId="277"/>
            <ac:spMk id="2" creationId="{F9F31368-8037-49F5-6ABC-4370FDDC1078}"/>
          </ac:spMkLst>
        </pc:spChg>
        <pc:spChg chg="del">
          <ac:chgData name="Emanuele Broggini" userId="S::10670120@polimi.it::669da22d-dc93-4da6-9c79-28e3e0af5870" providerId="AD" clId="Web-{A1F2AD71-45F3-AC12-0190-94D2670E4959}" dt="2023-09-08T12:29:27.021" v="659"/>
          <ac:spMkLst>
            <pc:docMk/>
            <pc:sldMk cId="2074751941" sldId="277"/>
            <ac:spMk id="3" creationId="{06AC8CAA-7BD6-596D-61AD-93069C1CC614}"/>
          </ac:spMkLst>
        </pc:spChg>
        <pc:spChg chg="add">
          <ac:chgData name="Emanuele Broggini" userId="S::10670120@polimi.it::669da22d-dc93-4da6-9c79-28e3e0af5870" providerId="AD" clId="Web-{A1F2AD71-45F3-AC12-0190-94D2670E4959}" dt="2023-09-08T12:29:41.209" v="660"/>
          <ac:spMkLst>
            <pc:docMk/>
            <pc:sldMk cId="2074751941" sldId="277"/>
            <ac:spMk id="5" creationId="{9F15500D-B7D0-42E1-4CE5-A4C1F78F5ED1}"/>
          </ac:spMkLst>
        </pc:spChg>
        <pc:picChg chg="add mod">
          <ac:chgData name="Emanuele Broggini" userId="S::10670120@polimi.it::669da22d-dc93-4da6-9c79-28e3e0af5870" providerId="AD" clId="Web-{A1F2AD71-45F3-AC12-0190-94D2670E4959}" dt="2023-09-08T12:30:42.899" v="666" actId="1076"/>
          <ac:picMkLst>
            <pc:docMk/>
            <pc:sldMk cId="2074751941" sldId="277"/>
            <ac:picMk id="6" creationId="{2A98E94B-6119-66EA-EC56-DBC57A41C8FE}"/>
          </ac:picMkLst>
        </pc:picChg>
      </pc:sldChg>
      <pc:sldChg chg="addSp delSp modSp new">
        <pc:chgData name="Emanuele Broggini" userId="S::10670120@polimi.it::669da22d-dc93-4da6-9c79-28e3e0af5870" providerId="AD" clId="Web-{A1F2AD71-45F3-AC12-0190-94D2670E4959}" dt="2023-09-08T12:52:24.360" v="1071"/>
        <pc:sldMkLst>
          <pc:docMk/>
          <pc:sldMk cId="245616801" sldId="278"/>
        </pc:sldMkLst>
        <pc:spChg chg="mod">
          <ac:chgData name="Emanuele Broggini" userId="S::10670120@polimi.it::669da22d-dc93-4da6-9c79-28e3e0af5870" providerId="AD" clId="Web-{A1F2AD71-45F3-AC12-0190-94D2670E4959}" dt="2023-09-08T12:44:17.235" v="947" actId="20577"/>
          <ac:spMkLst>
            <pc:docMk/>
            <pc:sldMk cId="245616801" sldId="278"/>
            <ac:spMk id="2" creationId="{0E6FED12-D0DE-B1C7-43A2-655B1EEFA6B8}"/>
          </ac:spMkLst>
        </pc:spChg>
        <pc:spChg chg="del">
          <ac:chgData name="Emanuele Broggini" userId="S::10670120@polimi.it::669da22d-dc93-4da6-9c79-28e3e0af5870" providerId="AD" clId="Web-{A1F2AD71-45F3-AC12-0190-94D2670E4959}" dt="2023-09-08T12:43:57.563" v="939"/>
          <ac:spMkLst>
            <pc:docMk/>
            <pc:sldMk cId="245616801" sldId="278"/>
            <ac:spMk id="3" creationId="{36548C5F-7016-C4D1-1AB9-790A92510192}"/>
          </ac:spMkLst>
        </pc:spChg>
        <pc:spChg chg="add">
          <ac:chgData name="Emanuele Broggini" userId="S::10670120@polimi.it::669da22d-dc93-4da6-9c79-28e3e0af5870" providerId="AD" clId="Web-{A1F2AD71-45F3-AC12-0190-94D2670E4959}" dt="2023-09-08T12:31:00.508" v="668"/>
          <ac:spMkLst>
            <pc:docMk/>
            <pc:sldMk cId="245616801" sldId="278"/>
            <ac:spMk id="5" creationId="{5306BA3B-C1C9-0C2E-3A81-4BF4CFBBC294}"/>
          </ac:spMkLst>
        </pc:spChg>
        <pc:picChg chg="add mod">
          <ac:chgData name="Emanuele Broggini" userId="S::10670120@polimi.it::669da22d-dc93-4da6-9c79-28e3e0af5870" providerId="AD" clId="Web-{A1F2AD71-45F3-AC12-0190-94D2670E4959}" dt="2023-09-08T12:44:06.516" v="945" actId="1076"/>
          <ac:picMkLst>
            <pc:docMk/>
            <pc:sldMk cId="245616801" sldId="278"/>
            <ac:picMk id="6" creationId="{2D6F559F-EF39-A222-7922-911F85B95C66}"/>
          </ac:picMkLst>
        </pc:picChg>
        <pc:picChg chg="add del mod">
          <ac:chgData name="Emanuele Broggini" userId="S::10670120@polimi.it::669da22d-dc93-4da6-9c79-28e3e0af5870" providerId="AD" clId="Web-{A1F2AD71-45F3-AC12-0190-94D2670E4959}" dt="2023-09-08T12:52:24.360" v="1071"/>
          <ac:picMkLst>
            <pc:docMk/>
            <pc:sldMk cId="245616801" sldId="278"/>
            <ac:picMk id="7" creationId="{8713143B-3411-F42F-D733-DFD4C35C912E}"/>
          </ac:picMkLst>
        </pc:picChg>
      </pc:sldChg>
      <pc:sldChg chg="addSp delSp modSp new">
        <pc:chgData name="Emanuele Broggini" userId="S::10670120@polimi.it::669da22d-dc93-4da6-9c79-28e3e0af5870" providerId="AD" clId="Web-{A1F2AD71-45F3-AC12-0190-94D2670E4959}" dt="2023-09-08T12:43:19.577" v="938" actId="1076"/>
        <pc:sldMkLst>
          <pc:docMk/>
          <pc:sldMk cId="1469161064" sldId="279"/>
        </pc:sldMkLst>
        <pc:spChg chg="mod">
          <ac:chgData name="Emanuele Broggini" userId="S::10670120@polimi.it::669da22d-dc93-4da6-9c79-28e3e0af5870" providerId="AD" clId="Web-{A1F2AD71-45F3-AC12-0190-94D2670E4959}" dt="2023-09-08T12:33:40.873" v="697" actId="20577"/>
          <ac:spMkLst>
            <pc:docMk/>
            <pc:sldMk cId="1469161064" sldId="279"/>
            <ac:spMk id="2" creationId="{07E0A1E0-5F1B-88D1-C39D-3A52797BFF5C}"/>
          </ac:spMkLst>
        </pc:spChg>
        <pc:spChg chg="del">
          <ac:chgData name="Emanuele Broggini" userId="S::10670120@polimi.it::669da22d-dc93-4da6-9c79-28e3e0af5870" providerId="AD" clId="Web-{A1F2AD71-45F3-AC12-0190-94D2670E4959}" dt="2023-09-08T12:31:40.947" v="671"/>
          <ac:spMkLst>
            <pc:docMk/>
            <pc:sldMk cId="1469161064" sldId="279"/>
            <ac:spMk id="3" creationId="{0E35F269-7985-D198-ED51-A63855B15398}"/>
          </ac:spMkLst>
        </pc:spChg>
        <pc:spChg chg="add">
          <ac:chgData name="Emanuele Broggini" userId="S::10670120@polimi.it::669da22d-dc93-4da6-9c79-28e3e0af5870" providerId="AD" clId="Web-{A1F2AD71-45F3-AC12-0190-94D2670E4959}" dt="2023-09-08T12:31:37.447" v="670"/>
          <ac:spMkLst>
            <pc:docMk/>
            <pc:sldMk cId="1469161064" sldId="279"/>
            <ac:spMk id="5" creationId="{F4102F1E-DDE3-FED7-E379-F7EAF2CCBF56}"/>
          </ac:spMkLst>
        </pc:spChg>
        <pc:spChg chg="add del mod">
          <ac:chgData name="Emanuele Broggini" userId="S::10670120@polimi.it::669da22d-dc93-4da6-9c79-28e3e0af5870" providerId="AD" clId="Web-{A1F2AD71-45F3-AC12-0190-94D2670E4959}" dt="2023-09-08T12:35:50.720" v="840"/>
          <ac:spMkLst>
            <pc:docMk/>
            <pc:sldMk cId="1469161064" sldId="279"/>
            <ac:spMk id="7" creationId="{671FDE24-3B6D-4F02-8564-1DB730627817}"/>
          </ac:spMkLst>
        </pc:spChg>
        <pc:spChg chg="add del">
          <ac:chgData name="Emanuele Broggini" userId="S::10670120@polimi.it::669da22d-dc93-4da6-9c79-28e3e0af5870" providerId="AD" clId="Web-{A1F2AD71-45F3-AC12-0190-94D2670E4959}" dt="2023-09-08T12:37:31.208" v="854"/>
          <ac:spMkLst>
            <pc:docMk/>
            <pc:sldMk cId="1469161064" sldId="279"/>
            <ac:spMk id="9" creationId="{50DCFEDF-37F4-0342-92F8-D382F1DBD3C6}"/>
          </ac:spMkLst>
        </pc:spChg>
        <pc:spChg chg="add mod">
          <ac:chgData name="Emanuele Broggini" userId="S::10670120@polimi.it::669da22d-dc93-4da6-9c79-28e3e0af5870" providerId="AD" clId="Web-{A1F2AD71-45F3-AC12-0190-94D2670E4959}" dt="2023-09-08T12:39:01.335" v="870" actId="14100"/>
          <ac:spMkLst>
            <pc:docMk/>
            <pc:sldMk cId="1469161064" sldId="279"/>
            <ac:spMk id="10" creationId="{2229DBC7-B566-A121-D364-5E72A4DCC4A1}"/>
          </ac:spMkLst>
        </pc:spChg>
        <pc:spChg chg="add mod">
          <ac:chgData name="Emanuele Broggini" userId="S::10670120@polimi.it::669da22d-dc93-4da6-9c79-28e3e0af5870" providerId="AD" clId="Web-{A1F2AD71-45F3-AC12-0190-94D2670E4959}" dt="2023-09-08T12:39:16.258" v="872" actId="1076"/>
          <ac:spMkLst>
            <pc:docMk/>
            <pc:sldMk cId="1469161064" sldId="279"/>
            <ac:spMk id="11" creationId="{129F87CD-C781-763C-BC0F-6AE110BC71BF}"/>
          </ac:spMkLst>
        </pc:spChg>
        <pc:spChg chg="add mod">
          <ac:chgData name="Emanuele Broggini" userId="S::10670120@polimi.it::669da22d-dc93-4da6-9c79-28e3e0af5870" providerId="AD" clId="Web-{A1F2AD71-45F3-AC12-0190-94D2670E4959}" dt="2023-09-08T12:39:27.024" v="874" actId="1076"/>
          <ac:spMkLst>
            <pc:docMk/>
            <pc:sldMk cId="1469161064" sldId="279"/>
            <ac:spMk id="12" creationId="{42EBA076-2C08-9123-9B16-C1173439EF3E}"/>
          </ac:spMkLst>
        </pc:spChg>
        <pc:spChg chg="add mod">
          <ac:chgData name="Emanuele Broggini" userId="S::10670120@polimi.it::669da22d-dc93-4da6-9c79-28e3e0af5870" providerId="AD" clId="Web-{A1F2AD71-45F3-AC12-0190-94D2670E4959}" dt="2023-09-08T12:42:35.967" v="922" actId="20577"/>
          <ac:spMkLst>
            <pc:docMk/>
            <pc:sldMk cId="1469161064" sldId="279"/>
            <ac:spMk id="13" creationId="{4D712D20-B98C-EB7D-43B1-C9678B88CB36}"/>
          </ac:spMkLst>
        </pc:spChg>
        <pc:spChg chg="add mod">
          <ac:chgData name="Emanuele Broggini" userId="S::10670120@polimi.it::669da22d-dc93-4da6-9c79-28e3e0af5870" providerId="AD" clId="Web-{A1F2AD71-45F3-AC12-0190-94D2670E4959}" dt="2023-09-08T12:41:39.153" v="910" actId="1076"/>
          <ac:spMkLst>
            <pc:docMk/>
            <pc:sldMk cId="1469161064" sldId="279"/>
            <ac:spMk id="14" creationId="{B0844407-020D-95C1-29FE-63054474E9AA}"/>
          </ac:spMkLst>
        </pc:spChg>
        <pc:spChg chg="add mod">
          <ac:chgData name="Emanuele Broggini" userId="S::10670120@polimi.it::669da22d-dc93-4da6-9c79-28e3e0af5870" providerId="AD" clId="Web-{A1F2AD71-45F3-AC12-0190-94D2670E4959}" dt="2023-09-08T12:42:49.842" v="926" actId="1076"/>
          <ac:spMkLst>
            <pc:docMk/>
            <pc:sldMk cId="1469161064" sldId="279"/>
            <ac:spMk id="17" creationId="{2574CA8E-7279-0866-C197-41EEABD223BD}"/>
          </ac:spMkLst>
        </pc:spChg>
        <pc:spChg chg="add mod">
          <ac:chgData name="Emanuele Broggini" userId="S::10670120@polimi.it::669da22d-dc93-4da6-9c79-28e3e0af5870" providerId="AD" clId="Web-{A1F2AD71-45F3-AC12-0190-94D2670E4959}" dt="2023-09-08T12:43:19.577" v="938" actId="1076"/>
          <ac:spMkLst>
            <pc:docMk/>
            <pc:sldMk cId="1469161064" sldId="279"/>
            <ac:spMk id="18" creationId="{E88F7614-60C7-779E-C73D-DAC3A8E01029}"/>
          </ac:spMkLst>
        </pc:spChg>
        <pc:picChg chg="add mod">
          <ac:chgData name="Emanuele Broggini" userId="S::10670120@polimi.it::669da22d-dc93-4da6-9c79-28e3e0af5870" providerId="AD" clId="Web-{A1F2AD71-45F3-AC12-0190-94D2670E4959}" dt="2023-09-08T12:38:28.037" v="867" actId="1076"/>
          <ac:picMkLst>
            <pc:docMk/>
            <pc:sldMk cId="1469161064" sldId="279"/>
            <ac:picMk id="6" creationId="{BCAAE84A-3E96-FD62-3FC9-6817DDC0962C}"/>
          </ac:picMkLst>
        </pc:picChg>
        <pc:picChg chg="add mod">
          <ac:chgData name="Emanuele Broggini" userId="S::10670120@polimi.it::669da22d-dc93-4da6-9c79-28e3e0af5870" providerId="AD" clId="Web-{A1F2AD71-45F3-AC12-0190-94D2670E4959}" dt="2023-09-08T12:37:09.660" v="849" actId="1076"/>
          <ac:picMkLst>
            <pc:docMk/>
            <pc:sldMk cId="1469161064" sldId="279"/>
            <ac:picMk id="8" creationId="{C57E5691-DC79-9A41-AC21-3CC1EFD7EEEF}"/>
          </ac:picMkLst>
        </pc:picChg>
        <pc:cxnChg chg="add mod">
          <ac:chgData name="Emanuele Broggini" userId="S::10670120@polimi.it::669da22d-dc93-4da6-9c79-28e3e0af5870" providerId="AD" clId="Web-{A1F2AD71-45F3-AC12-0190-94D2670E4959}" dt="2023-09-08T12:42:02.575" v="914"/>
          <ac:cxnSpMkLst>
            <pc:docMk/>
            <pc:sldMk cId="1469161064" sldId="279"/>
            <ac:cxnSpMk id="15" creationId="{B2A7EC55-008B-B312-2DE4-83EFD7A4FFB5}"/>
          </ac:cxnSpMkLst>
        </pc:cxnChg>
        <pc:cxnChg chg="add mod">
          <ac:chgData name="Emanuele Broggini" userId="S::10670120@polimi.it::669da22d-dc93-4da6-9c79-28e3e0af5870" providerId="AD" clId="Web-{A1F2AD71-45F3-AC12-0190-94D2670E4959}" dt="2023-09-08T12:42:21.607" v="916" actId="14100"/>
          <ac:cxnSpMkLst>
            <pc:docMk/>
            <pc:sldMk cId="1469161064" sldId="279"/>
            <ac:cxnSpMk id="16" creationId="{1FA73B27-4C86-B5E0-CC6B-1F4227C9E84A}"/>
          </ac:cxnSpMkLst>
        </pc:cxnChg>
      </pc:sldChg>
      <pc:sldChg chg="addSp modSp">
        <pc:chgData name="Emanuele Broggini" userId="S::10670120@polimi.it::669da22d-dc93-4da6-9c79-28e3e0af5870" providerId="AD" clId="Web-{A1F2AD71-45F3-AC12-0190-94D2670E4959}" dt="2023-09-08T12:50:49.950" v="1054" actId="1076"/>
        <pc:sldMkLst>
          <pc:docMk/>
          <pc:sldMk cId="2632672921" sldId="280"/>
        </pc:sldMkLst>
        <pc:picChg chg="add mod">
          <ac:chgData name="Emanuele Broggini" userId="S::10670120@polimi.it::669da22d-dc93-4da6-9c79-28e3e0af5870" providerId="AD" clId="Web-{A1F2AD71-45F3-AC12-0190-94D2670E4959}" dt="2023-09-08T12:50:49.950" v="1054" actId="1076"/>
          <ac:picMkLst>
            <pc:docMk/>
            <pc:sldMk cId="2632672921" sldId="280"/>
            <ac:picMk id="18" creationId="{9283B22A-FCD1-B4F8-9982-BB482F0C6186}"/>
          </ac:picMkLst>
        </pc:picChg>
      </pc:sldChg>
      <pc:sldChg chg="addSp delSp modSp new">
        <pc:chgData name="Emanuele Broggini" userId="S::10670120@polimi.it::669da22d-dc93-4da6-9c79-28e3e0af5870" providerId="AD" clId="Web-{A1F2AD71-45F3-AC12-0190-94D2670E4959}" dt="2023-09-08T12:46:14.177" v="984" actId="1076"/>
        <pc:sldMkLst>
          <pc:docMk/>
          <pc:sldMk cId="774371547" sldId="281"/>
        </pc:sldMkLst>
        <pc:spChg chg="mod">
          <ac:chgData name="Emanuele Broggini" userId="S::10670120@polimi.it::669da22d-dc93-4da6-9c79-28e3e0af5870" providerId="AD" clId="Web-{A1F2AD71-45F3-AC12-0190-94D2670E4959}" dt="2023-09-08T12:46:02.582" v="978" actId="20577"/>
          <ac:spMkLst>
            <pc:docMk/>
            <pc:sldMk cId="774371547" sldId="281"/>
            <ac:spMk id="2" creationId="{D0D37D35-E318-C487-AAC5-212BC62FCB6C}"/>
          </ac:spMkLst>
        </pc:spChg>
        <pc:spChg chg="del">
          <ac:chgData name="Emanuele Broggini" userId="S::10670120@polimi.it::669da22d-dc93-4da6-9c79-28e3e0af5870" providerId="AD" clId="Web-{A1F2AD71-45F3-AC12-0190-94D2670E4959}" dt="2023-09-08T12:45:14.003" v="950"/>
          <ac:spMkLst>
            <pc:docMk/>
            <pc:sldMk cId="774371547" sldId="281"/>
            <ac:spMk id="3" creationId="{1A9DFE40-15F5-D82F-A2AC-743766710B7E}"/>
          </ac:spMkLst>
        </pc:spChg>
        <pc:spChg chg="add">
          <ac:chgData name="Emanuele Broggini" userId="S::10670120@polimi.it::669da22d-dc93-4da6-9c79-28e3e0af5870" providerId="AD" clId="Web-{A1F2AD71-45F3-AC12-0190-94D2670E4959}" dt="2023-09-08T12:45:10.362" v="949"/>
          <ac:spMkLst>
            <pc:docMk/>
            <pc:sldMk cId="774371547" sldId="281"/>
            <ac:spMk id="5" creationId="{BBBA7BB0-7649-4B94-BC51-123448BF2A60}"/>
          </ac:spMkLst>
        </pc:spChg>
        <pc:picChg chg="add mod">
          <ac:chgData name="Emanuele Broggini" userId="S::10670120@polimi.it::669da22d-dc93-4da6-9c79-28e3e0af5870" providerId="AD" clId="Web-{A1F2AD71-45F3-AC12-0190-94D2670E4959}" dt="2023-09-08T12:46:14.177" v="984" actId="1076"/>
          <ac:picMkLst>
            <pc:docMk/>
            <pc:sldMk cId="774371547" sldId="281"/>
            <ac:picMk id="6" creationId="{679DCE7C-5F90-98AE-2781-69B6500F6B08}"/>
          </ac:picMkLst>
        </pc:picChg>
      </pc:sldChg>
      <pc:sldChg chg="addSp delSp modSp new">
        <pc:chgData name="Emanuele Broggini" userId="S::10670120@polimi.it::669da22d-dc93-4da6-9c79-28e3e0af5870" providerId="AD" clId="Web-{A1F2AD71-45F3-AC12-0190-94D2670E4959}" dt="2023-09-08T12:48:26.196" v="1044" actId="1076"/>
        <pc:sldMkLst>
          <pc:docMk/>
          <pc:sldMk cId="4026370842" sldId="282"/>
        </pc:sldMkLst>
        <pc:spChg chg="mod">
          <ac:chgData name="Emanuele Broggini" userId="S::10670120@polimi.it::669da22d-dc93-4da6-9c79-28e3e0af5870" providerId="AD" clId="Web-{A1F2AD71-45F3-AC12-0190-94D2670E4959}" dt="2023-09-08T12:46:38.193" v="988" actId="20577"/>
          <ac:spMkLst>
            <pc:docMk/>
            <pc:sldMk cId="4026370842" sldId="282"/>
            <ac:spMk id="2" creationId="{A6B3663B-EEFD-4D56-82EC-A4E31897AF57}"/>
          </ac:spMkLst>
        </pc:spChg>
        <pc:spChg chg="del">
          <ac:chgData name="Emanuele Broggini" userId="S::10670120@polimi.it::669da22d-dc93-4da6-9c79-28e3e0af5870" providerId="AD" clId="Web-{A1F2AD71-45F3-AC12-0190-94D2670E4959}" dt="2023-09-08T12:46:39.115" v="989"/>
          <ac:spMkLst>
            <pc:docMk/>
            <pc:sldMk cId="4026370842" sldId="282"/>
            <ac:spMk id="3" creationId="{FAA158AC-E519-4188-FA97-0D3AF16C6AD0}"/>
          </ac:spMkLst>
        </pc:spChg>
        <pc:spChg chg="add">
          <ac:chgData name="Emanuele Broggini" userId="S::10670120@polimi.it::669da22d-dc93-4da6-9c79-28e3e0af5870" providerId="AD" clId="Web-{A1F2AD71-45F3-AC12-0190-94D2670E4959}" dt="2023-09-08T12:46:29.739" v="986"/>
          <ac:spMkLst>
            <pc:docMk/>
            <pc:sldMk cId="4026370842" sldId="282"/>
            <ac:spMk id="5" creationId="{E088FB2F-3F02-A794-9A50-1AF843808297}"/>
          </ac:spMkLst>
        </pc:spChg>
        <pc:spChg chg="add mod">
          <ac:chgData name="Emanuele Broggini" userId="S::10670120@polimi.it::669da22d-dc93-4da6-9c79-28e3e0af5870" providerId="AD" clId="Web-{A1F2AD71-45F3-AC12-0190-94D2670E4959}" dt="2023-09-08T12:48:22.040" v="1042" actId="1076"/>
          <ac:spMkLst>
            <pc:docMk/>
            <pc:sldMk cId="4026370842" sldId="282"/>
            <ac:spMk id="6" creationId="{1B3F9E14-CA1C-EEF7-764A-40342B2FA85F}"/>
          </ac:spMkLst>
        </pc:spChg>
        <pc:picChg chg="add mod">
          <ac:chgData name="Emanuele Broggini" userId="S::10670120@polimi.it::669da22d-dc93-4da6-9c79-28e3e0af5870" providerId="AD" clId="Web-{A1F2AD71-45F3-AC12-0190-94D2670E4959}" dt="2023-09-08T12:48:26.196" v="1044" actId="1076"/>
          <ac:picMkLst>
            <pc:docMk/>
            <pc:sldMk cId="4026370842" sldId="282"/>
            <ac:picMk id="7" creationId="{ED8E4068-7926-90BC-BFD3-818330F83216}"/>
          </ac:picMkLst>
        </pc:picChg>
      </pc:sldChg>
      <pc:sldChg chg="addSp delSp modSp new">
        <pc:chgData name="Emanuele Broggini" userId="S::10670120@polimi.it::669da22d-dc93-4da6-9c79-28e3e0af5870" providerId="AD" clId="Web-{A1F2AD71-45F3-AC12-0190-94D2670E4959}" dt="2023-09-08T12:51:07.279" v="1069" actId="20577"/>
        <pc:sldMkLst>
          <pc:docMk/>
          <pc:sldMk cId="2295577854" sldId="283"/>
        </pc:sldMkLst>
        <pc:spChg chg="mod">
          <ac:chgData name="Emanuele Broggini" userId="S::10670120@polimi.it::669da22d-dc93-4da6-9c79-28e3e0af5870" providerId="AD" clId="Web-{A1F2AD71-45F3-AC12-0190-94D2670E4959}" dt="2023-09-08T12:50:43.825" v="1051" actId="20577"/>
          <ac:spMkLst>
            <pc:docMk/>
            <pc:sldMk cId="2295577854" sldId="283"/>
            <ac:spMk id="2" creationId="{969C4993-E161-BD14-F703-43CAA1F4AC6D}"/>
          </ac:spMkLst>
        </pc:spChg>
        <pc:spChg chg="del">
          <ac:chgData name="Emanuele Broggini" userId="S::10670120@polimi.it::669da22d-dc93-4da6-9c79-28e3e0af5870" providerId="AD" clId="Web-{A1F2AD71-45F3-AC12-0190-94D2670E4959}" dt="2023-09-08T12:49:19.385" v="1046"/>
          <ac:spMkLst>
            <pc:docMk/>
            <pc:sldMk cId="2295577854" sldId="283"/>
            <ac:spMk id="3" creationId="{C2D17069-6691-D39C-46F8-DF8D8282A235}"/>
          </ac:spMkLst>
        </pc:spChg>
        <pc:spChg chg="add mod">
          <ac:chgData name="Emanuele Broggini" userId="S::10670120@polimi.it::669da22d-dc93-4da6-9c79-28e3e0af5870" providerId="AD" clId="Web-{A1F2AD71-45F3-AC12-0190-94D2670E4959}" dt="2023-09-08T12:51:07.279" v="1069" actId="20577"/>
          <ac:spMkLst>
            <pc:docMk/>
            <pc:sldMk cId="2295577854" sldId="283"/>
            <ac:spMk id="5" creationId="{E8AE4F80-D39F-567C-DAAB-899CB4265EE6}"/>
          </ac:spMkLst>
        </pc:spChg>
        <pc:picChg chg="add mod ord">
          <ac:chgData name="Emanuele Broggini" userId="S::10670120@polimi.it::669da22d-dc93-4da6-9c79-28e3e0af5870" providerId="AD" clId="Web-{A1F2AD71-45F3-AC12-0190-94D2670E4959}" dt="2023-09-08T12:49:42.058" v="1049" actId="1076"/>
          <ac:picMkLst>
            <pc:docMk/>
            <pc:sldMk cId="2295577854" sldId="283"/>
            <ac:picMk id="4" creationId="{38C26CBA-98BF-ECD0-DC10-DE2B893228A4}"/>
          </ac:picMkLst>
        </pc:picChg>
      </pc:sldChg>
      <pc:sldChg chg="addSp delSp modSp new">
        <pc:chgData name="Emanuele Broggini" userId="S::10670120@polimi.it::669da22d-dc93-4da6-9c79-28e3e0af5870" providerId="AD" clId="Web-{A1F2AD71-45F3-AC12-0190-94D2670E4959}" dt="2023-09-08T12:53:31.362" v="1129" actId="20577"/>
        <pc:sldMkLst>
          <pc:docMk/>
          <pc:sldMk cId="1422606466" sldId="284"/>
        </pc:sldMkLst>
        <pc:spChg chg="mod">
          <ac:chgData name="Emanuele Broggini" userId="S::10670120@polimi.it::669da22d-dc93-4da6-9c79-28e3e0af5870" providerId="AD" clId="Web-{A1F2AD71-45F3-AC12-0190-94D2670E4959}" dt="2023-09-08T12:53:31.362" v="1129" actId="20577"/>
          <ac:spMkLst>
            <pc:docMk/>
            <pc:sldMk cId="1422606466" sldId="284"/>
            <ac:spMk id="2" creationId="{6157CAC2-805B-DB46-7887-3B330842D9C8}"/>
          </ac:spMkLst>
        </pc:spChg>
        <pc:spChg chg="del">
          <ac:chgData name="Emanuele Broggini" userId="S::10670120@polimi.it::669da22d-dc93-4da6-9c79-28e3e0af5870" providerId="AD" clId="Web-{A1F2AD71-45F3-AC12-0190-94D2670E4959}" dt="2023-09-08T12:52:32.579" v="1073"/>
          <ac:spMkLst>
            <pc:docMk/>
            <pc:sldMk cId="1422606466" sldId="284"/>
            <ac:spMk id="3" creationId="{FB5B8517-1E26-AA2C-5BD1-8F8F87A922A3}"/>
          </ac:spMkLst>
        </pc:spChg>
        <pc:spChg chg="add">
          <ac:chgData name="Emanuele Broggini" userId="S::10670120@polimi.it::669da22d-dc93-4da6-9c79-28e3e0af5870" providerId="AD" clId="Web-{A1F2AD71-45F3-AC12-0190-94D2670E4959}" dt="2023-09-08T12:53:01.392" v="1084"/>
          <ac:spMkLst>
            <pc:docMk/>
            <pc:sldMk cId="1422606466" sldId="284"/>
            <ac:spMk id="6" creationId="{F70199C2-16C2-EED5-E569-8CF9356715A2}"/>
          </ac:spMkLst>
        </pc:spChg>
        <pc:picChg chg="add mod">
          <ac:chgData name="Emanuele Broggini" userId="S::10670120@polimi.it::669da22d-dc93-4da6-9c79-28e3e0af5870" providerId="AD" clId="Web-{A1F2AD71-45F3-AC12-0190-94D2670E4959}" dt="2023-09-08T12:52:43.610" v="1081" actId="1076"/>
          <ac:picMkLst>
            <pc:docMk/>
            <pc:sldMk cId="1422606466" sldId="284"/>
            <ac:picMk id="4" creationId="{7FBC07A7-2C2D-634F-8E25-B4EA612C4DF1}"/>
          </ac:picMkLst>
        </pc:picChg>
      </pc:sldChg>
      <pc:sldChg chg="add del replId">
        <pc:chgData name="Emanuele Broggini" userId="S::10670120@polimi.it::669da22d-dc93-4da6-9c79-28e3e0af5870" providerId="AD" clId="Web-{A1F2AD71-45F3-AC12-0190-94D2670E4959}" dt="2023-09-08T12:52:51.532" v="1083"/>
        <pc:sldMkLst>
          <pc:docMk/>
          <pc:sldMk cId="3507978235" sldId="285"/>
        </pc:sldMkLst>
      </pc:sldChg>
    </pc:docChg>
  </pc:docChgLst>
  <pc:docChgLst>
    <pc:chgData name="Andrea Ortenzi" userId="S::10660322@polimi.it::5f8b4e1c-6f81-4cb4-b3bc-624197794aa9" providerId="AD" clId="Web-{D1BAAA8D-9322-CE25-378F-5C3F1EDEB002}"/>
    <pc:docChg chg="modSld">
      <pc:chgData name="Andrea Ortenzi" userId="S::10660322@polimi.it::5f8b4e1c-6f81-4cb4-b3bc-624197794aa9" providerId="AD" clId="Web-{D1BAAA8D-9322-CE25-378F-5C3F1EDEB002}" dt="2023-09-08T12:54:47.250" v="48" actId="1076"/>
      <pc:docMkLst>
        <pc:docMk/>
      </pc:docMkLst>
      <pc:sldChg chg="addSp delSp modSp">
        <pc:chgData name="Andrea Ortenzi" userId="S::10660322@polimi.it::5f8b4e1c-6f81-4cb4-b3bc-624197794aa9" providerId="AD" clId="Web-{D1BAAA8D-9322-CE25-378F-5C3F1EDEB002}" dt="2023-09-08T12:54:47.250" v="48" actId="1076"/>
        <pc:sldMkLst>
          <pc:docMk/>
          <pc:sldMk cId="2632672921" sldId="280"/>
        </pc:sldMkLst>
        <pc:spChg chg="add">
          <ac:chgData name="Andrea Ortenzi" userId="S::10660322@polimi.it::5f8b4e1c-6f81-4cb4-b3bc-624197794aa9" providerId="AD" clId="Web-{D1BAAA8D-9322-CE25-378F-5C3F1EDEB002}" dt="2023-09-08T12:52:41.356" v="15"/>
          <ac:spMkLst>
            <pc:docMk/>
            <pc:sldMk cId="2632672921" sldId="280"/>
            <ac:spMk id="6" creationId="{D02E3BF8-3F80-40A3-C73D-8DD6B2D1056F}"/>
          </ac:spMkLst>
        </pc:spChg>
        <pc:spChg chg="add">
          <ac:chgData name="Andrea Ortenzi" userId="S::10660322@polimi.it::5f8b4e1c-6f81-4cb4-b3bc-624197794aa9" providerId="AD" clId="Web-{D1BAAA8D-9322-CE25-378F-5C3F1EDEB002}" dt="2023-09-08T12:52:47.575" v="16"/>
          <ac:spMkLst>
            <pc:docMk/>
            <pc:sldMk cId="2632672921" sldId="280"/>
            <ac:spMk id="7" creationId="{DCF313A0-1A99-FA02-F1B2-480E0ECFAF3E}"/>
          </ac:spMkLst>
        </pc:spChg>
        <pc:spChg chg="add mod">
          <ac:chgData name="Andrea Ortenzi" userId="S::10660322@polimi.it::5f8b4e1c-6f81-4cb4-b3bc-624197794aa9" providerId="AD" clId="Web-{D1BAAA8D-9322-CE25-378F-5C3F1EDEB002}" dt="2023-09-08T12:54:47.250" v="48" actId="1076"/>
          <ac:spMkLst>
            <pc:docMk/>
            <pc:sldMk cId="2632672921" sldId="280"/>
            <ac:spMk id="8" creationId="{C128627C-F0BD-0A20-4BBC-03DF2B4C4A13}"/>
          </ac:spMkLst>
        </pc:spChg>
        <pc:graphicFrameChg chg="mod modGraphic">
          <ac:chgData name="Andrea Ortenzi" userId="S::10660322@polimi.it::5f8b4e1c-6f81-4cb4-b3bc-624197794aa9" providerId="AD" clId="Web-{D1BAAA8D-9322-CE25-378F-5C3F1EDEB002}" dt="2023-09-08T12:54:26.765" v="44"/>
          <ac:graphicFrameMkLst>
            <pc:docMk/>
            <pc:sldMk cId="2632672921" sldId="280"/>
            <ac:graphicFrameMk id="15" creationId="{8137379D-3EB3-837F-ABDB-BD8CB904008B}"/>
          </ac:graphicFrameMkLst>
        </pc:graphicFrameChg>
        <pc:picChg chg="add mod">
          <ac:chgData name="Andrea Ortenzi" userId="S::10660322@polimi.it::5f8b4e1c-6f81-4cb4-b3bc-624197794aa9" providerId="AD" clId="Web-{D1BAAA8D-9322-CE25-378F-5C3F1EDEB002}" dt="2023-09-08T12:52:33.527" v="13" actId="1076"/>
          <ac:picMkLst>
            <pc:docMk/>
            <pc:sldMk cId="2632672921" sldId="280"/>
            <ac:picMk id="4" creationId="{BE34B4AB-4B9D-6386-6B88-1B2E0389C5FC}"/>
          </ac:picMkLst>
        </pc:picChg>
        <pc:picChg chg="add mod">
          <ac:chgData name="Andrea Ortenzi" userId="S::10660322@polimi.it::5f8b4e1c-6f81-4cb4-b3bc-624197794aa9" providerId="AD" clId="Web-{D1BAAA8D-9322-CE25-378F-5C3F1EDEB002}" dt="2023-09-08T12:52:33.543" v="14" actId="1076"/>
          <ac:picMkLst>
            <pc:docMk/>
            <pc:sldMk cId="2632672921" sldId="280"/>
            <ac:picMk id="5" creationId="{9DCF4561-252A-338A-3068-0C74181DF122}"/>
          </ac:picMkLst>
        </pc:picChg>
        <pc:picChg chg="del mod">
          <ac:chgData name="Andrea Ortenzi" userId="S::10660322@polimi.it::5f8b4e1c-6f81-4cb4-b3bc-624197794aa9" providerId="AD" clId="Web-{D1BAAA8D-9322-CE25-378F-5C3F1EDEB002}" dt="2023-09-08T12:52:02.558" v="7"/>
          <ac:picMkLst>
            <pc:docMk/>
            <pc:sldMk cId="2632672921" sldId="280"/>
            <ac:picMk id="17" creationId="{65CA8A63-307C-9B00-A65B-7CB210CC2760}"/>
          </ac:picMkLst>
        </pc:picChg>
        <pc:picChg chg="mod">
          <ac:chgData name="Andrea Ortenzi" userId="S::10660322@polimi.it::5f8b4e1c-6f81-4cb4-b3bc-624197794aa9" providerId="AD" clId="Web-{D1BAAA8D-9322-CE25-378F-5C3F1EDEB002}" dt="2023-09-08T12:52:33.512" v="12" actId="1076"/>
          <ac:picMkLst>
            <pc:docMk/>
            <pc:sldMk cId="2632672921" sldId="280"/>
            <ac:picMk id="18" creationId="{9283B22A-FCD1-B4F8-9982-BB482F0C6186}"/>
          </ac:picMkLst>
        </pc:picChg>
      </pc:sldChg>
    </pc:docChg>
  </pc:docChgLst>
  <pc:docChgLst>
    <pc:chgData name="Andrea Ortenzi" userId="S::10660322@polimi.it::5f8b4e1c-6f81-4cb4-b3bc-624197794aa9" providerId="AD" clId="Web-{A3A5E036-07C8-0D66-E95A-8A84E2858EFF}"/>
    <pc:docChg chg="addSld modSld">
      <pc:chgData name="Andrea Ortenzi" userId="S::10660322@polimi.it::5f8b4e1c-6f81-4cb4-b3bc-624197794aa9" providerId="AD" clId="Web-{A3A5E036-07C8-0D66-E95A-8A84E2858EFF}" dt="2023-09-08T12:49:39.780" v="761" actId="14100"/>
      <pc:docMkLst>
        <pc:docMk/>
      </pc:docMkLst>
      <pc:sldChg chg="addSp delSp modSp">
        <pc:chgData name="Andrea Ortenzi" userId="S::10660322@polimi.it::5f8b4e1c-6f81-4cb4-b3bc-624197794aa9" providerId="AD" clId="Web-{A3A5E036-07C8-0D66-E95A-8A84E2858EFF}" dt="2023-09-08T12:13:49.250" v="67" actId="20577"/>
        <pc:sldMkLst>
          <pc:docMk/>
          <pc:sldMk cId="3383649683" sldId="257"/>
        </pc:sldMkLst>
        <pc:spChg chg="add del">
          <ac:chgData name="Andrea Ortenzi" userId="S::10660322@polimi.it::5f8b4e1c-6f81-4cb4-b3bc-624197794aa9" providerId="AD" clId="Web-{A3A5E036-07C8-0D66-E95A-8A84E2858EFF}" dt="2023-09-08T12:13:35.703" v="58"/>
          <ac:spMkLst>
            <pc:docMk/>
            <pc:sldMk cId="3383649683" sldId="257"/>
            <ac:spMk id="6" creationId="{DC0B58CF-8EEC-6C95-E6D3-7D4B5226F08D}"/>
          </ac:spMkLst>
        </pc:spChg>
        <pc:spChg chg="add mod">
          <ac:chgData name="Andrea Ortenzi" userId="S::10660322@polimi.it::5f8b4e1c-6f81-4cb4-b3bc-624197794aa9" providerId="AD" clId="Web-{A3A5E036-07C8-0D66-E95A-8A84E2858EFF}" dt="2023-09-08T12:13:49.250" v="67" actId="20577"/>
          <ac:spMkLst>
            <pc:docMk/>
            <pc:sldMk cId="3383649683" sldId="257"/>
            <ac:spMk id="12" creationId="{D46D75E4-4527-F973-B00C-683E4194059A}"/>
          </ac:spMkLst>
        </pc:spChg>
      </pc:sldChg>
      <pc:sldChg chg="addSp delSp modSp">
        <pc:chgData name="Andrea Ortenzi" userId="S::10660322@polimi.it::5f8b4e1c-6f81-4cb4-b3bc-624197794aa9" providerId="AD" clId="Web-{A3A5E036-07C8-0D66-E95A-8A84E2858EFF}" dt="2023-09-08T12:14:00.266" v="72"/>
        <pc:sldMkLst>
          <pc:docMk/>
          <pc:sldMk cId="3215797606" sldId="262"/>
        </pc:sldMkLst>
        <pc:spChg chg="add del mod">
          <ac:chgData name="Andrea Ortenzi" userId="S::10660322@polimi.it::5f8b4e1c-6f81-4cb4-b3bc-624197794aa9" providerId="AD" clId="Web-{A3A5E036-07C8-0D66-E95A-8A84E2858EFF}" dt="2023-09-08T12:13:59.985" v="71"/>
          <ac:spMkLst>
            <pc:docMk/>
            <pc:sldMk cId="3215797606" sldId="262"/>
            <ac:spMk id="3" creationId="{D5C1BA93-9174-8A30-35C3-A29B53C4F468}"/>
          </ac:spMkLst>
        </pc:spChg>
        <pc:spChg chg="add">
          <ac:chgData name="Andrea Ortenzi" userId="S::10660322@polimi.it::5f8b4e1c-6f81-4cb4-b3bc-624197794aa9" providerId="AD" clId="Web-{A3A5E036-07C8-0D66-E95A-8A84E2858EFF}" dt="2023-09-08T12:14:00.266" v="72"/>
          <ac:spMkLst>
            <pc:docMk/>
            <pc:sldMk cId="3215797606" sldId="262"/>
            <ac:spMk id="6" creationId="{C56BED43-B7BD-2648-095F-C8749C46D551}"/>
          </ac:spMkLst>
        </pc:spChg>
      </pc:sldChg>
      <pc:sldChg chg="addSp delSp">
        <pc:chgData name="Andrea Ortenzi" userId="S::10660322@polimi.it::5f8b4e1c-6f81-4cb4-b3bc-624197794aa9" providerId="AD" clId="Web-{A3A5E036-07C8-0D66-E95A-8A84E2858EFF}" dt="2023-09-08T12:14:03.704" v="74"/>
        <pc:sldMkLst>
          <pc:docMk/>
          <pc:sldMk cId="1124935656" sldId="263"/>
        </pc:sldMkLst>
        <pc:spChg chg="add del">
          <ac:chgData name="Andrea Ortenzi" userId="S::10660322@polimi.it::5f8b4e1c-6f81-4cb4-b3bc-624197794aa9" providerId="AD" clId="Web-{A3A5E036-07C8-0D66-E95A-8A84E2858EFF}" dt="2023-09-08T12:14:03.548" v="73"/>
          <ac:spMkLst>
            <pc:docMk/>
            <pc:sldMk cId="1124935656" sldId="263"/>
            <ac:spMk id="6" creationId="{3001B035-D54D-213D-17F2-A866918F70FD}"/>
          </ac:spMkLst>
        </pc:spChg>
        <pc:spChg chg="add">
          <ac:chgData name="Andrea Ortenzi" userId="S::10660322@polimi.it::5f8b4e1c-6f81-4cb4-b3bc-624197794aa9" providerId="AD" clId="Web-{A3A5E036-07C8-0D66-E95A-8A84E2858EFF}" dt="2023-09-08T12:14:03.704" v="74"/>
          <ac:spMkLst>
            <pc:docMk/>
            <pc:sldMk cId="1124935656" sldId="263"/>
            <ac:spMk id="8" creationId="{B7916935-983F-E5FC-8D84-FC9BF7FD18FD}"/>
          </ac:spMkLst>
        </pc:spChg>
      </pc:sldChg>
      <pc:sldChg chg="addSp delSp">
        <pc:chgData name="Andrea Ortenzi" userId="S::10660322@polimi.it::5f8b4e1c-6f81-4cb4-b3bc-624197794aa9" providerId="AD" clId="Web-{A3A5E036-07C8-0D66-E95A-8A84E2858EFF}" dt="2023-09-08T12:14:07.767" v="76"/>
        <pc:sldMkLst>
          <pc:docMk/>
          <pc:sldMk cId="2557291259" sldId="264"/>
        </pc:sldMkLst>
        <pc:spChg chg="add del">
          <ac:chgData name="Andrea Ortenzi" userId="S::10660322@polimi.it::5f8b4e1c-6f81-4cb4-b3bc-624197794aa9" providerId="AD" clId="Web-{A3A5E036-07C8-0D66-E95A-8A84E2858EFF}" dt="2023-09-08T12:14:07.485" v="75"/>
          <ac:spMkLst>
            <pc:docMk/>
            <pc:sldMk cId="2557291259" sldId="264"/>
            <ac:spMk id="6" creationId="{600F6D13-0775-32F1-9900-FEDA33EE346C}"/>
          </ac:spMkLst>
        </pc:spChg>
        <pc:spChg chg="add">
          <ac:chgData name="Andrea Ortenzi" userId="S::10660322@polimi.it::5f8b4e1c-6f81-4cb4-b3bc-624197794aa9" providerId="AD" clId="Web-{A3A5E036-07C8-0D66-E95A-8A84E2858EFF}" dt="2023-09-08T12:14:07.767" v="76"/>
          <ac:spMkLst>
            <pc:docMk/>
            <pc:sldMk cId="2557291259" sldId="264"/>
            <ac:spMk id="8" creationId="{D3A3546F-9323-5989-909E-935EC531B048}"/>
          </ac:spMkLst>
        </pc:spChg>
      </pc:sldChg>
      <pc:sldChg chg="addSp delSp">
        <pc:chgData name="Andrea Ortenzi" userId="S::10660322@polimi.it::5f8b4e1c-6f81-4cb4-b3bc-624197794aa9" providerId="AD" clId="Web-{A3A5E036-07C8-0D66-E95A-8A84E2858EFF}" dt="2023-09-08T12:14:10.798" v="78"/>
        <pc:sldMkLst>
          <pc:docMk/>
          <pc:sldMk cId="2918863584" sldId="265"/>
        </pc:sldMkLst>
        <pc:spChg chg="add del">
          <ac:chgData name="Andrea Ortenzi" userId="S::10660322@polimi.it::5f8b4e1c-6f81-4cb4-b3bc-624197794aa9" providerId="AD" clId="Web-{A3A5E036-07C8-0D66-E95A-8A84E2858EFF}" dt="2023-09-08T12:14:10.563" v="77"/>
          <ac:spMkLst>
            <pc:docMk/>
            <pc:sldMk cId="2918863584" sldId="265"/>
            <ac:spMk id="5" creationId="{D43548E2-99B6-2272-E3B3-89C06526DBF1}"/>
          </ac:spMkLst>
        </pc:spChg>
        <pc:spChg chg="add">
          <ac:chgData name="Andrea Ortenzi" userId="S::10660322@polimi.it::5f8b4e1c-6f81-4cb4-b3bc-624197794aa9" providerId="AD" clId="Web-{A3A5E036-07C8-0D66-E95A-8A84E2858EFF}" dt="2023-09-08T12:14:10.798" v="78"/>
          <ac:spMkLst>
            <pc:docMk/>
            <pc:sldMk cId="2918863584" sldId="265"/>
            <ac:spMk id="7" creationId="{F69CA201-3AAC-E136-C89B-BDF65B1C97B4}"/>
          </ac:spMkLst>
        </pc:spChg>
      </pc:sldChg>
      <pc:sldChg chg="addSp delSp">
        <pc:chgData name="Andrea Ortenzi" userId="S::10660322@polimi.it::5f8b4e1c-6f81-4cb4-b3bc-624197794aa9" providerId="AD" clId="Web-{A3A5E036-07C8-0D66-E95A-8A84E2858EFF}" dt="2023-09-08T12:14:16.173" v="80"/>
        <pc:sldMkLst>
          <pc:docMk/>
          <pc:sldMk cId="1910524418" sldId="266"/>
        </pc:sldMkLst>
        <pc:spChg chg="add del">
          <ac:chgData name="Andrea Ortenzi" userId="S::10660322@polimi.it::5f8b4e1c-6f81-4cb4-b3bc-624197794aa9" providerId="AD" clId="Web-{A3A5E036-07C8-0D66-E95A-8A84E2858EFF}" dt="2023-09-08T12:14:15.954" v="79"/>
          <ac:spMkLst>
            <pc:docMk/>
            <pc:sldMk cId="1910524418" sldId="266"/>
            <ac:spMk id="5" creationId="{A82EF2AF-6065-4FB7-F86D-2EAB71E383CD}"/>
          </ac:spMkLst>
        </pc:spChg>
        <pc:spChg chg="add">
          <ac:chgData name="Andrea Ortenzi" userId="S::10660322@polimi.it::5f8b4e1c-6f81-4cb4-b3bc-624197794aa9" providerId="AD" clId="Web-{A3A5E036-07C8-0D66-E95A-8A84E2858EFF}" dt="2023-09-08T12:14:16.173" v="80"/>
          <ac:spMkLst>
            <pc:docMk/>
            <pc:sldMk cId="1910524418" sldId="266"/>
            <ac:spMk id="7" creationId="{41D01629-8298-BE4C-E877-CC21CC3C3E87}"/>
          </ac:spMkLst>
        </pc:spChg>
      </pc:sldChg>
      <pc:sldChg chg="addSp delSp">
        <pc:chgData name="Andrea Ortenzi" userId="S::10660322@polimi.it::5f8b4e1c-6f81-4cb4-b3bc-624197794aa9" providerId="AD" clId="Web-{A3A5E036-07C8-0D66-E95A-8A84E2858EFF}" dt="2023-09-08T12:14:23.767" v="84"/>
        <pc:sldMkLst>
          <pc:docMk/>
          <pc:sldMk cId="1772086424" sldId="267"/>
        </pc:sldMkLst>
        <pc:spChg chg="add del">
          <ac:chgData name="Andrea Ortenzi" userId="S::10660322@polimi.it::5f8b4e1c-6f81-4cb4-b3bc-624197794aa9" providerId="AD" clId="Web-{A3A5E036-07C8-0D66-E95A-8A84E2858EFF}" dt="2023-09-08T12:14:23.533" v="83"/>
          <ac:spMkLst>
            <pc:docMk/>
            <pc:sldMk cId="1772086424" sldId="267"/>
            <ac:spMk id="5" creationId="{B512A10B-BBD4-C22C-4034-DDA1FB7AC2D4}"/>
          </ac:spMkLst>
        </pc:spChg>
        <pc:spChg chg="add">
          <ac:chgData name="Andrea Ortenzi" userId="S::10660322@polimi.it::5f8b4e1c-6f81-4cb4-b3bc-624197794aa9" providerId="AD" clId="Web-{A3A5E036-07C8-0D66-E95A-8A84E2858EFF}" dt="2023-09-08T12:14:23.767" v="84"/>
          <ac:spMkLst>
            <pc:docMk/>
            <pc:sldMk cId="1772086424" sldId="267"/>
            <ac:spMk id="7" creationId="{1FCDCC88-4BC7-063F-53E5-DE715DF8D5F5}"/>
          </ac:spMkLst>
        </pc:spChg>
      </pc:sldChg>
      <pc:sldChg chg="addSp delSp">
        <pc:chgData name="Andrea Ortenzi" userId="S::10660322@polimi.it::5f8b4e1c-6f81-4cb4-b3bc-624197794aa9" providerId="AD" clId="Web-{A3A5E036-07C8-0D66-E95A-8A84E2858EFF}" dt="2023-09-08T12:13:55.422" v="69"/>
        <pc:sldMkLst>
          <pc:docMk/>
          <pc:sldMk cId="439090303" sldId="268"/>
        </pc:sldMkLst>
        <pc:spChg chg="add del">
          <ac:chgData name="Andrea Ortenzi" userId="S::10660322@polimi.it::5f8b4e1c-6f81-4cb4-b3bc-624197794aa9" providerId="AD" clId="Web-{A3A5E036-07C8-0D66-E95A-8A84E2858EFF}" dt="2023-09-08T12:13:55.157" v="68"/>
          <ac:spMkLst>
            <pc:docMk/>
            <pc:sldMk cId="439090303" sldId="268"/>
            <ac:spMk id="7" creationId="{D83711F2-C234-111B-3AFE-8FDD96369FB0}"/>
          </ac:spMkLst>
        </pc:spChg>
        <pc:spChg chg="add">
          <ac:chgData name="Andrea Ortenzi" userId="S::10660322@polimi.it::5f8b4e1c-6f81-4cb4-b3bc-624197794aa9" providerId="AD" clId="Web-{A3A5E036-07C8-0D66-E95A-8A84E2858EFF}" dt="2023-09-08T12:13:55.422" v="69"/>
          <ac:spMkLst>
            <pc:docMk/>
            <pc:sldMk cId="439090303" sldId="268"/>
            <ac:spMk id="11" creationId="{A49AF290-B2E8-DFFE-C7C0-B8511816BD8D}"/>
          </ac:spMkLst>
        </pc:spChg>
      </pc:sldChg>
      <pc:sldChg chg="addSp delSp">
        <pc:chgData name="Andrea Ortenzi" userId="S::10660322@polimi.it::5f8b4e1c-6f81-4cb4-b3bc-624197794aa9" providerId="AD" clId="Web-{A3A5E036-07C8-0D66-E95A-8A84E2858EFF}" dt="2023-09-08T12:14:19.157" v="82"/>
        <pc:sldMkLst>
          <pc:docMk/>
          <pc:sldMk cId="2619013993" sldId="269"/>
        </pc:sldMkLst>
        <pc:spChg chg="add del">
          <ac:chgData name="Andrea Ortenzi" userId="S::10660322@polimi.it::5f8b4e1c-6f81-4cb4-b3bc-624197794aa9" providerId="AD" clId="Web-{A3A5E036-07C8-0D66-E95A-8A84E2858EFF}" dt="2023-09-08T12:14:18.939" v="81"/>
          <ac:spMkLst>
            <pc:docMk/>
            <pc:sldMk cId="2619013993" sldId="269"/>
            <ac:spMk id="3" creationId="{44027A83-B756-8CD3-67DE-2CD3E0E06379}"/>
          </ac:spMkLst>
        </pc:spChg>
        <pc:spChg chg="add">
          <ac:chgData name="Andrea Ortenzi" userId="S::10660322@polimi.it::5f8b4e1c-6f81-4cb4-b3bc-624197794aa9" providerId="AD" clId="Web-{A3A5E036-07C8-0D66-E95A-8A84E2858EFF}" dt="2023-09-08T12:14:19.157" v="82"/>
          <ac:spMkLst>
            <pc:docMk/>
            <pc:sldMk cId="2619013993" sldId="269"/>
            <ac:spMk id="6" creationId="{CED356B8-2EDD-4CCB-89FD-D9E6276AA7CF}"/>
          </ac:spMkLst>
        </pc:spChg>
      </pc:sldChg>
      <pc:sldChg chg="addSp delSp">
        <pc:chgData name="Andrea Ortenzi" userId="S::10660322@polimi.it::5f8b4e1c-6f81-4cb4-b3bc-624197794aa9" providerId="AD" clId="Web-{A3A5E036-07C8-0D66-E95A-8A84E2858EFF}" dt="2023-09-08T12:14:27.783" v="86"/>
        <pc:sldMkLst>
          <pc:docMk/>
          <pc:sldMk cId="1972670560" sldId="270"/>
        </pc:sldMkLst>
        <pc:spChg chg="add del">
          <ac:chgData name="Andrea Ortenzi" userId="S::10660322@polimi.it::5f8b4e1c-6f81-4cb4-b3bc-624197794aa9" providerId="AD" clId="Web-{A3A5E036-07C8-0D66-E95A-8A84E2858EFF}" dt="2023-09-08T12:14:27.564" v="85"/>
          <ac:spMkLst>
            <pc:docMk/>
            <pc:sldMk cId="1972670560" sldId="270"/>
            <ac:spMk id="3" creationId="{2A41CEAA-A30E-0EF3-83C4-D5133F76A1DB}"/>
          </ac:spMkLst>
        </pc:spChg>
        <pc:spChg chg="add">
          <ac:chgData name="Andrea Ortenzi" userId="S::10660322@polimi.it::5f8b4e1c-6f81-4cb4-b3bc-624197794aa9" providerId="AD" clId="Web-{A3A5E036-07C8-0D66-E95A-8A84E2858EFF}" dt="2023-09-08T12:14:27.783" v="86"/>
          <ac:spMkLst>
            <pc:docMk/>
            <pc:sldMk cId="1972670560" sldId="270"/>
            <ac:spMk id="6" creationId="{2D498B84-9830-FCDB-D2CD-1C36D4C328FA}"/>
          </ac:spMkLst>
        </pc:spChg>
      </pc:sldChg>
      <pc:sldChg chg="addSp delSp">
        <pc:chgData name="Andrea Ortenzi" userId="S::10660322@polimi.it::5f8b4e1c-6f81-4cb4-b3bc-624197794aa9" providerId="AD" clId="Web-{A3A5E036-07C8-0D66-E95A-8A84E2858EFF}" dt="2023-09-08T12:14:37.111" v="92"/>
        <pc:sldMkLst>
          <pc:docMk/>
          <pc:sldMk cId="2901541438" sldId="271"/>
        </pc:sldMkLst>
        <pc:spChg chg="add del">
          <ac:chgData name="Andrea Ortenzi" userId="S::10660322@polimi.it::5f8b4e1c-6f81-4cb4-b3bc-624197794aa9" providerId="AD" clId="Web-{A3A5E036-07C8-0D66-E95A-8A84E2858EFF}" dt="2023-09-08T12:14:36.861" v="91"/>
          <ac:spMkLst>
            <pc:docMk/>
            <pc:sldMk cId="2901541438" sldId="271"/>
            <ac:spMk id="8" creationId="{69F96C87-D923-7EFC-2BEF-5EA9D79F9D85}"/>
          </ac:spMkLst>
        </pc:spChg>
        <pc:spChg chg="add">
          <ac:chgData name="Andrea Ortenzi" userId="S::10660322@polimi.it::5f8b4e1c-6f81-4cb4-b3bc-624197794aa9" providerId="AD" clId="Web-{A3A5E036-07C8-0D66-E95A-8A84E2858EFF}" dt="2023-09-08T12:14:37.111" v="92"/>
          <ac:spMkLst>
            <pc:docMk/>
            <pc:sldMk cId="2901541438" sldId="271"/>
            <ac:spMk id="10" creationId="{9E8408D4-C870-DCEB-7BA5-69BE65D91FE5}"/>
          </ac:spMkLst>
        </pc:spChg>
      </pc:sldChg>
      <pc:sldChg chg="addSp delSp">
        <pc:chgData name="Andrea Ortenzi" userId="S::10660322@polimi.it::5f8b4e1c-6f81-4cb4-b3bc-624197794aa9" providerId="AD" clId="Web-{A3A5E036-07C8-0D66-E95A-8A84E2858EFF}" dt="2023-09-08T12:14:40.705" v="94"/>
        <pc:sldMkLst>
          <pc:docMk/>
          <pc:sldMk cId="2852712310" sldId="272"/>
        </pc:sldMkLst>
        <pc:spChg chg="add del">
          <ac:chgData name="Andrea Ortenzi" userId="S::10660322@polimi.it::5f8b4e1c-6f81-4cb4-b3bc-624197794aa9" providerId="AD" clId="Web-{A3A5E036-07C8-0D66-E95A-8A84E2858EFF}" dt="2023-09-08T12:14:40.486" v="93"/>
          <ac:spMkLst>
            <pc:docMk/>
            <pc:sldMk cId="2852712310" sldId="272"/>
            <ac:spMk id="3" creationId="{CF83963E-BC03-5300-BE89-4019E2430EBA}"/>
          </ac:spMkLst>
        </pc:spChg>
        <pc:spChg chg="add">
          <ac:chgData name="Andrea Ortenzi" userId="S::10660322@polimi.it::5f8b4e1c-6f81-4cb4-b3bc-624197794aa9" providerId="AD" clId="Web-{A3A5E036-07C8-0D66-E95A-8A84E2858EFF}" dt="2023-09-08T12:14:40.705" v="94"/>
          <ac:spMkLst>
            <pc:docMk/>
            <pc:sldMk cId="2852712310" sldId="272"/>
            <ac:spMk id="6" creationId="{24B1E7EA-F4FF-75E9-28D6-385BDDE921EA}"/>
          </ac:spMkLst>
        </pc:spChg>
      </pc:sldChg>
      <pc:sldChg chg="addSp delSp modSp">
        <pc:chgData name="Andrea Ortenzi" userId="S::10660322@polimi.it::5f8b4e1c-6f81-4cb4-b3bc-624197794aa9" providerId="AD" clId="Web-{A3A5E036-07C8-0D66-E95A-8A84E2858EFF}" dt="2023-09-08T12:14:30.892" v="88"/>
        <pc:sldMkLst>
          <pc:docMk/>
          <pc:sldMk cId="834878554" sldId="273"/>
        </pc:sldMkLst>
        <pc:spChg chg="del mod">
          <ac:chgData name="Andrea Ortenzi" userId="S::10660322@polimi.it::5f8b4e1c-6f81-4cb4-b3bc-624197794aa9" providerId="AD" clId="Web-{A3A5E036-07C8-0D66-E95A-8A84E2858EFF}" dt="2023-09-08T12:14:30.673" v="87"/>
          <ac:spMkLst>
            <pc:docMk/>
            <pc:sldMk cId="834878554" sldId="273"/>
            <ac:spMk id="4" creationId="{586962B6-F9B3-B48D-EE04-1B203A4B1769}"/>
          </ac:spMkLst>
        </pc:spChg>
        <pc:spChg chg="add">
          <ac:chgData name="Andrea Ortenzi" userId="S::10660322@polimi.it::5f8b4e1c-6f81-4cb4-b3bc-624197794aa9" providerId="AD" clId="Web-{A3A5E036-07C8-0D66-E95A-8A84E2858EFF}" dt="2023-09-08T12:14:30.892" v="88"/>
          <ac:spMkLst>
            <pc:docMk/>
            <pc:sldMk cId="834878554" sldId="273"/>
            <ac:spMk id="7" creationId="{C548851B-EE6B-8DDC-23EB-5414791CE7C9}"/>
          </ac:spMkLst>
        </pc:spChg>
      </pc:sldChg>
      <pc:sldChg chg="addSp delSp">
        <pc:chgData name="Andrea Ortenzi" userId="S::10660322@polimi.it::5f8b4e1c-6f81-4cb4-b3bc-624197794aa9" providerId="AD" clId="Web-{A3A5E036-07C8-0D66-E95A-8A84E2858EFF}" dt="2023-09-08T12:14:34.658" v="90"/>
        <pc:sldMkLst>
          <pc:docMk/>
          <pc:sldMk cId="3942085802" sldId="274"/>
        </pc:sldMkLst>
        <pc:spChg chg="add del">
          <ac:chgData name="Andrea Ortenzi" userId="S::10660322@polimi.it::5f8b4e1c-6f81-4cb4-b3bc-624197794aa9" providerId="AD" clId="Web-{A3A5E036-07C8-0D66-E95A-8A84E2858EFF}" dt="2023-09-08T12:14:34.439" v="89"/>
          <ac:spMkLst>
            <pc:docMk/>
            <pc:sldMk cId="3942085802" sldId="274"/>
            <ac:spMk id="7" creationId="{70F204BF-429C-CB41-4543-B24ECCC01459}"/>
          </ac:spMkLst>
        </pc:spChg>
        <pc:spChg chg="add">
          <ac:chgData name="Andrea Ortenzi" userId="S::10660322@polimi.it::5f8b4e1c-6f81-4cb4-b3bc-624197794aa9" providerId="AD" clId="Web-{A3A5E036-07C8-0D66-E95A-8A84E2858EFF}" dt="2023-09-08T12:14:34.658" v="90"/>
          <ac:spMkLst>
            <pc:docMk/>
            <pc:sldMk cId="3942085802" sldId="274"/>
            <ac:spMk id="9" creationId="{11F28793-0981-7D02-FDF3-6253A8C2F93E}"/>
          </ac:spMkLst>
        </pc:spChg>
      </pc:sldChg>
      <pc:sldChg chg="addSp delSp modSp add replId">
        <pc:chgData name="Andrea Ortenzi" userId="S::10660322@polimi.it::5f8b4e1c-6f81-4cb4-b3bc-624197794aa9" providerId="AD" clId="Web-{A3A5E036-07C8-0D66-E95A-8A84E2858EFF}" dt="2023-09-08T12:16:59.959" v="117" actId="1076"/>
        <pc:sldMkLst>
          <pc:docMk/>
          <pc:sldMk cId="870187099" sldId="275"/>
        </pc:sldMkLst>
        <pc:spChg chg="mod">
          <ac:chgData name="Andrea Ortenzi" userId="S::10660322@polimi.it::5f8b4e1c-6f81-4cb4-b3bc-624197794aa9" providerId="AD" clId="Web-{A3A5E036-07C8-0D66-E95A-8A84E2858EFF}" dt="2023-09-08T12:15:17.050" v="99" actId="20577"/>
          <ac:spMkLst>
            <pc:docMk/>
            <pc:sldMk cId="870187099" sldId="275"/>
            <ac:spMk id="2" creationId="{23156EA0-DECF-82CA-4E29-C13AF99E0618}"/>
          </ac:spMkLst>
        </pc:spChg>
        <pc:spChg chg="mod">
          <ac:chgData name="Andrea Ortenzi" userId="S::10660322@polimi.it::5f8b4e1c-6f81-4cb4-b3bc-624197794aa9" providerId="AD" clId="Web-{A3A5E036-07C8-0D66-E95A-8A84E2858EFF}" dt="2023-09-08T12:16:23.224" v="111" actId="20577"/>
          <ac:spMkLst>
            <pc:docMk/>
            <pc:sldMk cId="870187099" sldId="275"/>
            <ac:spMk id="3" creationId="{C5BC7E2E-6CD2-B387-C178-D16F572E0F17}"/>
          </ac:spMkLst>
        </pc:spChg>
        <pc:spChg chg="del">
          <ac:chgData name="Andrea Ortenzi" userId="S::10660322@polimi.it::5f8b4e1c-6f81-4cb4-b3bc-624197794aa9" providerId="AD" clId="Web-{A3A5E036-07C8-0D66-E95A-8A84E2858EFF}" dt="2023-09-08T12:16:37.583" v="114"/>
          <ac:spMkLst>
            <pc:docMk/>
            <pc:sldMk cId="870187099" sldId="275"/>
            <ac:spMk id="5" creationId="{FBB3BC2E-9F79-E375-ECB2-F04D521ED695}"/>
          </ac:spMkLst>
        </pc:spChg>
        <pc:picChg chg="add mod">
          <ac:chgData name="Andrea Ortenzi" userId="S::10660322@polimi.it::5f8b4e1c-6f81-4cb4-b3bc-624197794aa9" providerId="AD" clId="Web-{A3A5E036-07C8-0D66-E95A-8A84E2858EFF}" dt="2023-09-08T12:16:59.959" v="117" actId="1076"/>
          <ac:picMkLst>
            <pc:docMk/>
            <pc:sldMk cId="870187099" sldId="275"/>
            <ac:picMk id="4" creationId="{5023F830-B07B-3A0A-47BC-A3C475352CE3}"/>
          </ac:picMkLst>
        </pc:picChg>
        <pc:picChg chg="del">
          <ac:chgData name="Andrea Ortenzi" userId="S::10660322@polimi.it::5f8b4e1c-6f81-4cb4-b3bc-624197794aa9" providerId="AD" clId="Web-{A3A5E036-07C8-0D66-E95A-8A84E2858EFF}" dt="2023-09-08T12:16:35.021" v="112"/>
          <ac:picMkLst>
            <pc:docMk/>
            <pc:sldMk cId="870187099" sldId="275"/>
            <ac:picMk id="6" creationId="{038B7FAB-07B5-4823-B9FA-34CD74B987C7}"/>
          </ac:picMkLst>
        </pc:picChg>
        <pc:picChg chg="del">
          <ac:chgData name="Andrea Ortenzi" userId="S::10660322@polimi.it::5f8b4e1c-6f81-4cb4-b3bc-624197794aa9" providerId="AD" clId="Web-{A3A5E036-07C8-0D66-E95A-8A84E2858EFF}" dt="2023-09-08T12:16:35.568" v="113"/>
          <ac:picMkLst>
            <pc:docMk/>
            <pc:sldMk cId="870187099" sldId="275"/>
            <ac:picMk id="7" creationId="{8C09C830-1359-71B5-3028-B6BD1D4FEA13}"/>
          </ac:picMkLst>
        </pc:picChg>
      </pc:sldChg>
      <pc:sldChg chg="addSp delSp modSp add replId">
        <pc:chgData name="Andrea Ortenzi" userId="S::10660322@polimi.it::5f8b4e1c-6f81-4cb4-b3bc-624197794aa9" providerId="AD" clId="Web-{A3A5E036-07C8-0D66-E95A-8A84E2858EFF}" dt="2023-09-08T12:42:59.582" v="517" actId="20577"/>
        <pc:sldMkLst>
          <pc:docMk/>
          <pc:sldMk cId="2178346818" sldId="276"/>
        </pc:sldMkLst>
        <pc:spChg chg="mod">
          <ac:chgData name="Andrea Ortenzi" userId="S::10660322@polimi.it::5f8b4e1c-6f81-4cb4-b3bc-624197794aa9" providerId="AD" clId="Web-{A3A5E036-07C8-0D66-E95A-8A84E2858EFF}" dt="2023-09-08T12:17:23.741" v="137" actId="20577"/>
          <ac:spMkLst>
            <pc:docMk/>
            <pc:sldMk cId="2178346818" sldId="276"/>
            <ac:spMk id="3" creationId="{C5BC7E2E-6CD2-B387-C178-D16F572E0F17}"/>
          </ac:spMkLst>
        </pc:spChg>
        <pc:spChg chg="add mod">
          <ac:chgData name="Andrea Ortenzi" userId="S::10660322@polimi.it::5f8b4e1c-6f81-4cb4-b3bc-624197794aa9" providerId="AD" clId="Web-{A3A5E036-07C8-0D66-E95A-8A84E2858EFF}" dt="2023-09-08T12:39:10.684" v="487" actId="1076"/>
          <ac:spMkLst>
            <pc:docMk/>
            <pc:sldMk cId="2178346818" sldId="276"/>
            <ac:spMk id="5" creationId="{C25339E5-765A-2F9C-18B9-1BFE96DAA95C}"/>
          </ac:spMkLst>
        </pc:spChg>
        <pc:spChg chg="add mod">
          <ac:chgData name="Andrea Ortenzi" userId="S::10660322@polimi.it::5f8b4e1c-6f81-4cb4-b3bc-624197794aa9" providerId="AD" clId="Web-{A3A5E036-07C8-0D66-E95A-8A84E2858EFF}" dt="2023-09-08T12:39:10.700" v="488" actId="1076"/>
          <ac:spMkLst>
            <pc:docMk/>
            <pc:sldMk cId="2178346818" sldId="276"/>
            <ac:spMk id="6" creationId="{01346B33-F963-73BB-2C34-EE377E1D1F06}"/>
          </ac:spMkLst>
        </pc:spChg>
        <pc:spChg chg="add mod">
          <ac:chgData name="Andrea Ortenzi" userId="S::10660322@polimi.it::5f8b4e1c-6f81-4cb4-b3bc-624197794aa9" providerId="AD" clId="Web-{A3A5E036-07C8-0D66-E95A-8A84E2858EFF}" dt="2023-09-08T12:39:10.747" v="490" actId="1076"/>
          <ac:spMkLst>
            <pc:docMk/>
            <pc:sldMk cId="2178346818" sldId="276"/>
            <ac:spMk id="8" creationId="{67FB0ACB-655E-9BBA-0E21-EFD41F214315}"/>
          </ac:spMkLst>
        </pc:spChg>
        <pc:spChg chg="add mod">
          <ac:chgData name="Andrea Ortenzi" userId="S::10660322@polimi.it::5f8b4e1c-6f81-4cb4-b3bc-624197794aa9" providerId="AD" clId="Web-{A3A5E036-07C8-0D66-E95A-8A84E2858EFF}" dt="2023-09-08T12:39:10.778" v="492" actId="1076"/>
          <ac:spMkLst>
            <pc:docMk/>
            <pc:sldMk cId="2178346818" sldId="276"/>
            <ac:spMk id="11" creationId="{8E5545B2-7F01-0D12-D47A-40C5625DE45B}"/>
          </ac:spMkLst>
        </pc:spChg>
        <pc:spChg chg="add mod">
          <ac:chgData name="Andrea Ortenzi" userId="S::10660322@polimi.it::5f8b4e1c-6f81-4cb4-b3bc-624197794aa9" providerId="AD" clId="Web-{A3A5E036-07C8-0D66-E95A-8A84E2858EFF}" dt="2023-09-08T12:39:10.841" v="495" actId="1076"/>
          <ac:spMkLst>
            <pc:docMk/>
            <pc:sldMk cId="2178346818" sldId="276"/>
            <ac:spMk id="14" creationId="{762F5E8E-F39E-B3AA-8A1E-936C675962C1}"/>
          </ac:spMkLst>
        </pc:spChg>
        <pc:spChg chg="add del mod">
          <ac:chgData name="Andrea Ortenzi" userId="S::10660322@polimi.it::5f8b4e1c-6f81-4cb4-b3bc-624197794aa9" providerId="AD" clId="Web-{A3A5E036-07C8-0D66-E95A-8A84E2858EFF}" dt="2023-09-08T12:38:59.168" v="477"/>
          <ac:spMkLst>
            <pc:docMk/>
            <pc:sldMk cId="2178346818" sldId="276"/>
            <ac:spMk id="15" creationId="{D221CB2A-1614-9D65-C59D-9F38FECD1460}"/>
          </ac:spMkLst>
        </pc:spChg>
        <pc:spChg chg="add del mod">
          <ac:chgData name="Andrea Ortenzi" userId="S::10660322@polimi.it::5f8b4e1c-6f81-4cb4-b3bc-624197794aa9" providerId="AD" clId="Web-{A3A5E036-07C8-0D66-E95A-8A84E2858EFF}" dt="2023-09-08T12:38:59.168" v="476"/>
          <ac:spMkLst>
            <pc:docMk/>
            <pc:sldMk cId="2178346818" sldId="276"/>
            <ac:spMk id="16" creationId="{143A156D-458E-1E8A-2179-B2CB6BBC249D}"/>
          </ac:spMkLst>
        </pc:spChg>
        <pc:spChg chg="add del mod">
          <ac:chgData name="Andrea Ortenzi" userId="S::10660322@polimi.it::5f8b4e1c-6f81-4cb4-b3bc-624197794aa9" providerId="AD" clId="Web-{A3A5E036-07C8-0D66-E95A-8A84E2858EFF}" dt="2023-09-08T12:38:59.168" v="474"/>
          <ac:spMkLst>
            <pc:docMk/>
            <pc:sldMk cId="2178346818" sldId="276"/>
            <ac:spMk id="18" creationId="{0B4CF91F-5805-65C8-0191-884B47BA4FC5}"/>
          </ac:spMkLst>
        </pc:spChg>
        <pc:spChg chg="add del mod">
          <ac:chgData name="Andrea Ortenzi" userId="S::10660322@polimi.it::5f8b4e1c-6f81-4cb4-b3bc-624197794aa9" providerId="AD" clId="Web-{A3A5E036-07C8-0D66-E95A-8A84E2858EFF}" dt="2023-09-08T12:38:59.168" v="472"/>
          <ac:spMkLst>
            <pc:docMk/>
            <pc:sldMk cId="2178346818" sldId="276"/>
            <ac:spMk id="20" creationId="{9BBE4D25-EEF4-60EF-FE7D-4F8400CDCA91}"/>
          </ac:spMkLst>
        </pc:spChg>
        <pc:spChg chg="add del mod">
          <ac:chgData name="Andrea Ortenzi" userId="S::10660322@polimi.it::5f8b4e1c-6f81-4cb4-b3bc-624197794aa9" providerId="AD" clId="Web-{A3A5E036-07C8-0D66-E95A-8A84E2858EFF}" dt="2023-09-08T12:38:59.168" v="469"/>
          <ac:spMkLst>
            <pc:docMk/>
            <pc:sldMk cId="2178346818" sldId="276"/>
            <ac:spMk id="23" creationId="{8AFEC9DA-A3BE-D823-D620-A43B0F20504D}"/>
          </ac:spMkLst>
        </pc:spChg>
        <pc:spChg chg="add mod">
          <ac:chgData name="Andrea Ortenzi" userId="S::10660322@polimi.it::5f8b4e1c-6f81-4cb4-b3bc-624197794aa9" providerId="AD" clId="Web-{A3A5E036-07C8-0D66-E95A-8A84E2858EFF}" dt="2023-09-08T12:42:59.582" v="517" actId="20577"/>
          <ac:spMkLst>
            <pc:docMk/>
            <pc:sldMk cId="2178346818" sldId="276"/>
            <ac:spMk id="25" creationId="{D23128DA-76B0-CDBC-AC34-C745412D82A1}"/>
          </ac:spMkLst>
        </pc:spChg>
        <pc:picChg chg="add del mod">
          <ac:chgData name="Andrea Ortenzi" userId="S::10660322@polimi.it::5f8b4e1c-6f81-4cb4-b3bc-624197794aa9" providerId="AD" clId="Web-{A3A5E036-07C8-0D66-E95A-8A84E2858EFF}" dt="2023-09-08T12:33:10.252" v="337"/>
          <ac:picMkLst>
            <pc:docMk/>
            <pc:sldMk cId="2178346818" sldId="276"/>
            <ac:picMk id="4" creationId="{5023F830-B07B-3A0A-47BC-A3C475352CE3}"/>
          </ac:picMkLst>
        </pc:picChg>
        <pc:cxnChg chg="add mod">
          <ac:chgData name="Andrea Ortenzi" userId="S::10660322@polimi.it::5f8b4e1c-6f81-4cb4-b3bc-624197794aa9" providerId="AD" clId="Web-{A3A5E036-07C8-0D66-E95A-8A84E2858EFF}" dt="2023-09-08T12:39:10.716" v="489" actId="1076"/>
          <ac:cxnSpMkLst>
            <pc:docMk/>
            <pc:sldMk cId="2178346818" sldId="276"/>
            <ac:cxnSpMk id="7" creationId="{C22457A5-3736-6726-A78B-781862951A3F}"/>
          </ac:cxnSpMkLst>
        </pc:cxnChg>
        <pc:cxnChg chg="add mod">
          <ac:chgData name="Andrea Ortenzi" userId="S::10660322@polimi.it::5f8b4e1c-6f81-4cb4-b3bc-624197794aa9" providerId="AD" clId="Web-{A3A5E036-07C8-0D66-E95A-8A84E2858EFF}" dt="2023-09-08T12:39:10.763" v="491" actId="1076"/>
          <ac:cxnSpMkLst>
            <pc:docMk/>
            <pc:sldMk cId="2178346818" sldId="276"/>
            <ac:cxnSpMk id="9" creationId="{2D1B3925-934F-D237-642A-E49BD0358DD7}"/>
          </ac:cxnSpMkLst>
        </pc:cxnChg>
        <pc:cxnChg chg="add mod">
          <ac:chgData name="Andrea Ortenzi" userId="S::10660322@polimi.it::5f8b4e1c-6f81-4cb4-b3bc-624197794aa9" providerId="AD" clId="Web-{A3A5E036-07C8-0D66-E95A-8A84E2858EFF}" dt="2023-09-08T12:39:10.794" v="493" actId="1076"/>
          <ac:cxnSpMkLst>
            <pc:docMk/>
            <pc:sldMk cId="2178346818" sldId="276"/>
            <ac:cxnSpMk id="12" creationId="{EFAB8E0E-82DB-F031-ED3F-22A7967CCCB5}"/>
          </ac:cxnSpMkLst>
        </pc:cxnChg>
        <pc:cxnChg chg="add mod">
          <ac:chgData name="Andrea Ortenzi" userId="S::10660322@polimi.it::5f8b4e1c-6f81-4cb4-b3bc-624197794aa9" providerId="AD" clId="Web-{A3A5E036-07C8-0D66-E95A-8A84E2858EFF}" dt="2023-09-08T12:39:10.809" v="494" actId="1076"/>
          <ac:cxnSpMkLst>
            <pc:docMk/>
            <pc:sldMk cId="2178346818" sldId="276"/>
            <ac:cxnSpMk id="13" creationId="{830019E3-260B-DD37-ACF7-BE93A5A53258}"/>
          </ac:cxnSpMkLst>
        </pc:cxnChg>
        <pc:cxnChg chg="add del mod">
          <ac:chgData name="Andrea Ortenzi" userId="S::10660322@polimi.it::5f8b4e1c-6f81-4cb4-b3bc-624197794aa9" providerId="AD" clId="Web-{A3A5E036-07C8-0D66-E95A-8A84E2858EFF}" dt="2023-09-08T12:38:59.168" v="475"/>
          <ac:cxnSpMkLst>
            <pc:docMk/>
            <pc:sldMk cId="2178346818" sldId="276"/>
            <ac:cxnSpMk id="17" creationId="{89D9D913-4B76-1EC4-EDD7-380D7B913CD1}"/>
          </ac:cxnSpMkLst>
        </pc:cxnChg>
        <pc:cxnChg chg="add del mod">
          <ac:chgData name="Andrea Ortenzi" userId="S::10660322@polimi.it::5f8b4e1c-6f81-4cb4-b3bc-624197794aa9" providerId="AD" clId="Web-{A3A5E036-07C8-0D66-E95A-8A84E2858EFF}" dt="2023-09-08T12:38:59.168" v="473"/>
          <ac:cxnSpMkLst>
            <pc:docMk/>
            <pc:sldMk cId="2178346818" sldId="276"/>
            <ac:cxnSpMk id="19" creationId="{9479D691-1523-E6A9-EA11-2499CB018368}"/>
          </ac:cxnSpMkLst>
        </pc:cxnChg>
        <pc:cxnChg chg="add del mod">
          <ac:chgData name="Andrea Ortenzi" userId="S::10660322@polimi.it::5f8b4e1c-6f81-4cb4-b3bc-624197794aa9" providerId="AD" clId="Web-{A3A5E036-07C8-0D66-E95A-8A84E2858EFF}" dt="2023-09-08T12:38:59.168" v="471"/>
          <ac:cxnSpMkLst>
            <pc:docMk/>
            <pc:sldMk cId="2178346818" sldId="276"/>
            <ac:cxnSpMk id="21" creationId="{25B6141A-B58B-E74F-5A5F-C12C212DE665}"/>
          </ac:cxnSpMkLst>
        </pc:cxnChg>
        <pc:cxnChg chg="add del mod">
          <ac:chgData name="Andrea Ortenzi" userId="S::10660322@polimi.it::5f8b4e1c-6f81-4cb4-b3bc-624197794aa9" providerId="AD" clId="Web-{A3A5E036-07C8-0D66-E95A-8A84E2858EFF}" dt="2023-09-08T12:38:59.168" v="470"/>
          <ac:cxnSpMkLst>
            <pc:docMk/>
            <pc:sldMk cId="2178346818" sldId="276"/>
            <ac:cxnSpMk id="22" creationId="{671D9AF5-8E2D-9E6A-609F-8AE32FADF1C1}"/>
          </ac:cxnSpMkLst>
        </pc:cxnChg>
        <pc:cxnChg chg="add mod">
          <ac:chgData name="Andrea Ortenzi" userId="S::10660322@polimi.it::5f8b4e1c-6f81-4cb4-b3bc-624197794aa9" providerId="AD" clId="Web-{A3A5E036-07C8-0D66-E95A-8A84E2858EFF}" dt="2023-09-08T12:39:56.233" v="502"/>
          <ac:cxnSpMkLst>
            <pc:docMk/>
            <pc:sldMk cId="2178346818" sldId="276"/>
            <ac:cxnSpMk id="24" creationId="{9398C8E6-B02B-8340-6502-CA72AB012DC0}"/>
          </ac:cxnSpMkLst>
        </pc:cxnChg>
        <pc:cxnChg chg="add mod">
          <ac:chgData name="Andrea Ortenzi" userId="S::10660322@polimi.it::5f8b4e1c-6f81-4cb4-b3bc-624197794aa9" providerId="AD" clId="Web-{A3A5E036-07C8-0D66-E95A-8A84E2858EFF}" dt="2023-09-08T12:42:29.581" v="509" actId="14100"/>
          <ac:cxnSpMkLst>
            <pc:docMk/>
            <pc:sldMk cId="2178346818" sldId="276"/>
            <ac:cxnSpMk id="26" creationId="{2386E712-A4EB-13B0-47C3-2F08299F234B}"/>
          </ac:cxnSpMkLst>
        </pc:cxnChg>
        <pc:cxnChg chg="add mod">
          <ac:chgData name="Andrea Ortenzi" userId="S::10660322@polimi.it::5f8b4e1c-6f81-4cb4-b3bc-624197794aa9" providerId="AD" clId="Web-{A3A5E036-07C8-0D66-E95A-8A84E2858EFF}" dt="2023-09-08T12:42:44.065" v="513" actId="1076"/>
          <ac:cxnSpMkLst>
            <pc:docMk/>
            <pc:sldMk cId="2178346818" sldId="276"/>
            <ac:cxnSpMk id="27" creationId="{25538382-A015-0760-8453-FEC76B74F04A}"/>
          </ac:cxnSpMkLst>
        </pc:cxnChg>
        <pc:cxnChg chg="add mod">
          <ac:chgData name="Andrea Ortenzi" userId="S::10660322@polimi.it::5f8b4e1c-6f81-4cb4-b3bc-624197794aa9" providerId="AD" clId="Web-{A3A5E036-07C8-0D66-E95A-8A84E2858EFF}" dt="2023-09-08T12:42:54.644" v="516" actId="14100"/>
          <ac:cxnSpMkLst>
            <pc:docMk/>
            <pc:sldMk cId="2178346818" sldId="276"/>
            <ac:cxnSpMk id="28" creationId="{C932401F-BF4D-1FE4-7A37-822B9055428F}"/>
          </ac:cxnSpMkLst>
        </pc:cxnChg>
      </pc:sldChg>
      <pc:sldChg chg="addSp delSp modSp add replId">
        <pc:chgData name="Andrea Ortenzi" userId="S::10660322@polimi.it::5f8b4e1c-6f81-4cb4-b3bc-624197794aa9" providerId="AD" clId="Web-{A3A5E036-07C8-0D66-E95A-8A84E2858EFF}" dt="2023-09-08T12:49:39.780" v="761" actId="14100"/>
        <pc:sldMkLst>
          <pc:docMk/>
          <pc:sldMk cId="2632672921" sldId="280"/>
        </pc:sldMkLst>
        <pc:spChg chg="mod">
          <ac:chgData name="Andrea Ortenzi" userId="S::10660322@polimi.it::5f8b4e1c-6f81-4cb4-b3bc-624197794aa9" providerId="AD" clId="Web-{A3A5E036-07C8-0D66-E95A-8A84E2858EFF}" dt="2023-09-08T12:44:21.615" v="548" actId="20577"/>
          <ac:spMkLst>
            <pc:docMk/>
            <pc:sldMk cId="2632672921" sldId="280"/>
            <ac:spMk id="3" creationId="{C5BC7E2E-6CD2-B387-C178-D16F572E0F17}"/>
          </ac:spMkLst>
        </pc:spChg>
        <pc:spChg chg="add del mod">
          <ac:chgData name="Andrea Ortenzi" userId="S::10660322@polimi.it::5f8b4e1c-6f81-4cb4-b3bc-624197794aa9" providerId="AD" clId="Web-{A3A5E036-07C8-0D66-E95A-8A84E2858EFF}" dt="2023-09-08T12:46:06.103" v="565"/>
          <ac:spMkLst>
            <pc:docMk/>
            <pc:sldMk cId="2632672921" sldId="280"/>
            <ac:spMk id="4" creationId="{AD2DE9E4-6A6A-E645-9F73-DBE6C998F98C}"/>
          </ac:spMkLst>
        </pc:spChg>
        <pc:spChg chg="del">
          <ac:chgData name="Andrea Ortenzi" userId="S::10660322@polimi.it::5f8b4e1c-6f81-4cb4-b3bc-624197794aa9" providerId="AD" clId="Web-{A3A5E036-07C8-0D66-E95A-8A84E2858EFF}" dt="2023-09-08T12:43:24.223" v="531"/>
          <ac:spMkLst>
            <pc:docMk/>
            <pc:sldMk cId="2632672921" sldId="280"/>
            <ac:spMk id="5" creationId="{C25339E5-765A-2F9C-18B9-1BFE96DAA95C}"/>
          </ac:spMkLst>
        </pc:spChg>
        <pc:spChg chg="del">
          <ac:chgData name="Andrea Ortenzi" userId="S::10660322@polimi.it::5f8b4e1c-6f81-4cb4-b3bc-624197794aa9" providerId="AD" clId="Web-{A3A5E036-07C8-0D66-E95A-8A84E2858EFF}" dt="2023-09-08T12:43:24.223" v="530"/>
          <ac:spMkLst>
            <pc:docMk/>
            <pc:sldMk cId="2632672921" sldId="280"/>
            <ac:spMk id="6" creationId="{01346B33-F963-73BB-2C34-EE377E1D1F06}"/>
          </ac:spMkLst>
        </pc:spChg>
        <pc:spChg chg="del">
          <ac:chgData name="Andrea Ortenzi" userId="S::10660322@polimi.it::5f8b4e1c-6f81-4cb4-b3bc-624197794aa9" providerId="AD" clId="Web-{A3A5E036-07C8-0D66-E95A-8A84E2858EFF}" dt="2023-09-08T12:43:24.223" v="528"/>
          <ac:spMkLst>
            <pc:docMk/>
            <pc:sldMk cId="2632672921" sldId="280"/>
            <ac:spMk id="8" creationId="{67FB0ACB-655E-9BBA-0E21-EFD41F214315}"/>
          </ac:spMkLst>
        </pc:spChg>
        <pc:spChg chg="del">
          <ac:chgData name="Andrea Ortenzi" userId="S::10660322@polimi.it::5f8b4e1c-6f81-4cb4-b3bc-624197794aa9" providerId="AD" clId="Web-{A3A5E036-07C8-0D66-E95A-8A84E2858EFF}" dt="2023-09-08T12:43:24.223" v="526"/>
          <ac:spMkLst>
            <pc:docMk/>
            <pc:sldMk cId="2632672921" sldId="280"/>
            <ac:spMk id="11" creationId="{8E5545B2-7F01-0D12-D47A-40C5625DE45B}"/>
          </ac:spMkLst>
        </pc:spChg>
        <pc:spChg chg="del">
          <ac:chgData name="Andrea Ortenzi" userId="S::10660322@polimi.it::5f8b4e1c-6f81-4cb4-b3bc-624197794aa9" providerId="AD" clId="Web-{A3A5E036-07C8-0D66-E95A-8A84E2858EFF}" dt="2023-09-08T12:43:24.223" v="523"/>
          <ac:spMkLst>
            <pc:docMk/>
            <pc:sldMk cId="2632672921" sldId="280"/>
            <ac:spMk id="14" creationId="{762F5E8E-F39E-B3AA-8A1E-936C675962C1}"/>
          </ac:spMkLst>
        </pc:spChg>
        <pc:spChg chg="add mod">
          <ac:chgData name="Andrea Ortenzi" userId="S::10660322@polimi.it::5f8b4e1c-6f81-4cb4-b3bc-624197794aa9" providerId="AD" clId="Web-{A3A5E036-07C8-0D66-E95A-8A84E2858EFF}" dt="2023-09-08T12:49:30.311" v="758" actId="20577"/>
          <ac:spMkLst>
            <pc:docMk/>
            <pc:sldMk cId="2632672921" sldId="280"/>
            <ac:spMk id="16" creationId="{A4A6945C-E33A-3E54-BD0C-EA225910418A}"/>
          </ac:spMkLst>
        </pc:spChg>
        <pc:spChg chg="del">
          <ac:chgData name="Andrea Ortenzi" userId="S::10660322@polimi.it::5f8b4e1c-6f81-4cb4-b3bc-624197794aa9" providerId="AD" clId="Web-{A3A5E036-07C8-0D66-E95A-8A84E2858EFF}" dt="2023-09-08T12:43:26.489" v="532"/>
          <ac:spMkLst>
            <pc:docMk/>
            <pc:sldMk cId="2632672921" sldId="280"/>
            <ac:spMk id="25" creationId="{D23128DA-76B0-CDBC-AC34-C745412D82A1}"/>
          </ac:spMkLst>
        </pc:spChg>
        <pc:graphicFrameChg chg="add mod modGraphic">
          <ac:chgData name="Andrea Ortenzi" userId="S::10660322@polimi.it::5f8b4e1c-6f81-4cb4-b3bc-624197794aa9" providerId="AD" clId="Web-{A3A5E036-07C8-0D66-E95A-8A84E2858EFF}" dt="2023-09-08T12:49:02.358" v="754"/>
          <ac:graphicFrameMkLst>
            <pc:docMk/>
            <pc:sldMk cId="2632672921" sldId="280"/>
            <ac:graphicFrameMk id="15" creationId="{8137379D-3EB3-837F-ABDB-BD8CB904008B}"/>
          </ac:graphicFrameMkLst>
        </pc:graphicFrameChg>
        <pc:picChg chg="add mod">
          <ac:chgData name="Andrea Ortenzi" userId="S::10660322@polimi.it::5f8b4e1c-6f81-4cb4-b3bc-624197794aa9" providerId="AD" clId="Web-{A3A5E036-07C8-0D66-E95A-8A84E2858EFF}" dt="2023-09-08T12:49:39.780" v="761" actId="14100"/>
          <ac:picMkLst>
            <pc:docMk/>
            <pc:sldMk cId="2632672921" sldId="280"/>
            <ac:picMk id="17" creationId="{65CA8A63-307C-9B00-A65B-7CB210CC2760}"/>
          </ac:picMkLst>
        </pc:picChg>
        <pc:cxnChg chg="del">
          <ac:chgData name="Andrea Ortenzi" userId="S::10660322@polimi.it::5f8b4e1c-6f81-4cb4-b3bc-624197794aa9" providerId="AD" clId="Web-{A3A5E036-07C8-0D66-E95A-8A84E2858EFF}" dt="2023-09-08T12:43:24.223" v="529"/>
          <ac:cxnSpMkLst>
            <pc:docMk/>
            <pc:sldMk cId="2632672921" sldId="280"/>
            <ac:cxnSpMk id="7" creationId="{C22457A5-3736-6726-A78B-781862951A3F}"/>
          </ac:cxnSpMkLst>
        </pc:cxnChg>
        <pc:cxnChg chg="del">
          <ac:chgData name="Andrea Ortenzi" userId="S::10660322@polimi.it::5f8b4e1c-6f81-4cb4-b3bc-624197794aa9" providerId="AD" clId="Web-{A3A5E036-07C8-0D66-E95A-8A84E2858EFF}" dt="2023-09-08T12:43:24.223" v="527"/>
          <ac:cxnSpMkLst>
            <pc:docMk/>
            <pc:sldMk cId="2632672921" sldId="280"/>
            <ac:cxnSpMk id="9" creationId="{2D1B3925-934F-D237-642A-E49BD0358DD7}"/>
          </ac:cxnSpMkLst>
        </pc:cxnChg>
        <pc:cxnChg chg="del">
          <ac:chgData name="Andrea Ortenzi" userId="S::10660322@polimi.it::5f8b4e1c-6f81-4cb4-b3bc-624197794aa9" providerId="AD" clId="Web-{A3A5E036-07C8-0D66-E95A-8A84E2858EFF}" dt="2023-09-08T12:43:24.223" v="525"/>
          <ac:cxnSpMkLst>
            <pc:docMk/>
            <pc:sldMk cId="2632672921" sldId="280"/>
            <ac:cxnSpMk id="12" creationId="{EFAB8E0E-82DB-F031-ED3F-22A7967CCCB5}"/>
          </ac:cxnSpMkLst>
        </pc:cxnChg>
        <pc:cxnChg chg="del">
          <ac:chgData name="Andrea Ortenzi" userId="S::10660322@polimi.it::5f8b4e1c-6f81-4cb4-b3bc-624197794aa9" providerId="AD" clId="Web-{A3A5E036-07C8-0D66-E95A-8A84E2858EFF}" dt="2023-09-08T12:43:24.223" v="524"/>
          <ac:cxnSpMkLst>
            <pc:docMk/>
            <pc:sldMk cId="2632672921" sldId="280"/>
            <ac:cxnSpMk id="13" creationId="{830019E3-260B-DD37-ACF7-BE93A5A53258}"/>
          </ac:cxnSpMkLst>
        </pc:cxnChg>
        <pc:cxnChg chg="del">
          <ac:chgData name="Andrea Ortenzi" userId="S::10660322@polimi.it::5f8b4e1c-6f81-4cb4-b3bc-624197794aa9" providerId="AD" clId="Web-{A3A5E036-07C8-0D66-E95A-8A84E2858EFF}" dt="2023-09-08T12:43:24.223" v="522"/>
          <ac:cxnSpMkLst>
            <pc:docMk/>
            <pc:sldMk cId="2632672921" sldId="280"/>
            <ac:cxnSpMk id="24" creationId="{9398C8E6-B02B-8340-6502-CA72AB012DC0}"/>
          </ac:cxnSpMkLst>
        </pc:cxnChg>
        <pc:cxnChg chg="del">
          <ac:chgData name="Andrea Ortenzi" userId="S::10660322@polimi.it::5f8b4e1c-6f81-4cb4-b3bc-624197794aa9" providerId="AD" clId="Web-{A3A5E036-07C8-0D66-E95A-8A84E2858EFF}" dt="2023-09-08T12:43:24.223" v="521"/>
          <ac:cxnSpMkLst>
            <pc:docMk/>
            <pc:sldMk cId="2632672921" sldId="280"/>
            <ac:cxnSpMk id="26" creationId="{2386E712-A4EB-13B0-47C3-2F08299F234B}"/>
          </ac:cxnSpMkLst>
        </pc:cxnChg>
        <pc:cxnChg chg="del">
          <ac:chgData name="Andrea Ortenzi" userId="S::10660322@polimi.it::5f8b4e1c-6f81-4cb4-b3bc-624197794aa9" providerId="AD" clId="Web-{A3A5E036-07C8-0D66-E95A-8A84E2858EFF}" dt="2023-09-08T12:43:24.223" v="520"/>
          <ac:cxnSpMkLst>
            <pc:docMk/>
            <pc:sldMk cId="2632672921" sldId="280"/>
            <ac:cxnSpMk id="27" creationId="{25538382-A015-0760-8453-FEC76B74F04A}"/>
          </ac:cxnSpMkLst>
        </pc:cxnChg>
        <pc:cxnChg chg="del">
          <ac:chgData name="Andrea Ortenzi" userId="S::10660322@polimi.it::5f8b4e1c-6f81-4cb4-b3bc-624197794aa9" providerId="AD" clId="Web-{A3A5E036-07C8-0D66-E95A-8A84E2858EFF}" dt="2023-09-08T12:43:24.223" v="519"/>
          <ac:cxnSpMkLst>
            <pc:docMk/>
            <pc:sldMk cId="2632672921" sldId="280"/>
            <ac:cxnSpMk id="28" creationId="{C932401F-BF4D-1FE4-7A37-822B9055428F}"/>
          </ac:cxnSpMkLst>
        </pc:cxnChg>
      </pc:sldChg>
    </pc:docChg>
  </pc:docChgLst>
  <pc:docChgLst>
    <pc:chgData name="Emanuele Broggini" userId="S::10670120@polimi.it::669da22d-dc93-4da6-9c79-28e3e0af5870" providerId="AD" clId="Web-{6B7E542F-824B-A3E7-4B2C-EB0B01A84C8D}"/>
    <pc:docChg chg="addSld modSld">
      <pc:chgData name="Emanuele Broggini" userId="S::10670120@polimi.it::669da22d-dc93-4da6-9c79-28e3e0af5870" providerId="AD" clId="Web-{6B7E542F-824B-A3E7-4B2C-EB0B01A84C8D}" dt="2023-09-08T13:13:34.211" v="43" actId="20577"/>
      <pc:docMkLst>
        <pc:docMk/>
      </pc:docMkLst>
      <pc:sldChg chg="modSp">
        <pc:chgData name="Emanuele Broggini" userId="S::10670120@polimi.it::669da22d-dc93-4da6-9c79-28e3e0af5870" providerId="AD" clId="Web-{6B7E542F-824B-A3E7-4B2C-EB0B01A84C8D}" dt="2023-09-08T13:10:21.471" v="8" actId="1076"/>
        <pc:sldMkLst>
          <pc:docMk/>
          <pc:sldMk cId="774371547" sldId="281"/>
        </pc:sldMkLst>
        <pc:picChg chg="mod">
          <ac:chgData name="Emanuele Broggini" userId="S::10670120@polimi.it::669da22d-dc93-4da6-9c79-28e3e0af5870" providerId="AD" clId="Web-{6B7E542F-824B-A3E7-4B2C-EB0B01A84C8D}" dt="2023-09-08T13:10:21.471" v="8" actId="1076"/>
          <ac:picMkLst>
            <pc:docMk/>
            <pc:sldMk cId="774371547" sldId="281"/>
            <ac:picMk id="6" creationId="{679DCE7C-5F90-98AE-2781-69B6500F6B08}"/>
          </ac:picMkLst>
        </pc:picChg>
      </pc:sldChg>
      <pc:sldChg chg="addSp delSp modSp new">
        <pc:chgData name="Emanuele Broggini" userId="S::10670120@polimi.it::669da22d-dc93-4da6-9c79-28e3e0af5870" providerId="AD" clId="Web-{6B7E542F-824B-A3E7-4B2C-EB0B01A84C8D}" dt="2023-09-08T13:10:40.784" v="11" actId="20577"/>
        <pc:sldMkLst>
          <pc:docMk/>
          <pc:sldMk cId="1638256460" sldId="287"/>
        </pc:sldMkLst>
        <pc:spChg chg="mod">
          <ac:chgData name="Emanuele Broggini" userId="S::10670120@polimi.it::669da22d-dc93-4da6-9c79-28e3e0af5870" providerId="AD" clId="Web-{6B7E542F-824B-A3E7-4B2C-EB0B01A84C8D}" dt="2023-09-08T13:10:40.784" v="11" actId="20577"/>
          <ac:spMkLst>
            <pc:docMk/>
            <pc:sldMk cId="1638256460" sldId="287"/>
            <ac:spMk id="2" creationId="{26C265D4-561B-DDA8-E43B-F3510981BF24}"/>
          </ac:spMkLst>
        </pc:spChg>
        <pc:spChg chg="del">
          <ac:chgData name="Emanuele Broggini" userId="S::10670120@polimi.it::669da22d-dc93-4da6-9c79-28e3e0af5870" providerId="AD" clId="Web-{6B7E542F-824B-A3E7-4B2C-EB0B01A84C8D}" dt="2023-09-08T13:09:58.611" v="1"/>
          <ac:spMkLst>
            <pc:docMk/>
            <pc:sldMk cId="1638256460" sldId="287"/>
            <ac:spMk id="3" creationId="{34EEBF4D-7734-3102-DE7E-FC47BDA7C86B}"/>
          </ac:spMkLst>
        </pc:spChg>
        <pc:spChg chg="add">
          <ac:chgData name="Emanuele Broggini" userId="S::10670120@polimi.it::669da22d-dc93-4da6-9c79-28e3e0af5870" providerId="AD" clId="Web-{6B7E542F-824B-A3E7-4B2C-EB0B01A84C8D}" dt="2023-09-08T13:10:28.502" v="9"/>
          <ac:spMkLst>
            <pc:docMk/>
            <pc:sldMk cId="1638256460" sldId="287"/>
            <ac:spMk id="6" creationId="{1D7D0CAB-8E45-E3C1-53C3-9E70CDE6A5A7}"/>
          </ac:spMkLst>
        </pc:spChg>
        <pc:picChg chg="add mod">
          <ac:chgData name="Emanuele Broggini" userId="S::10670120@polimi.it::669da22d-dc93-4da6-9c79-28e3e0af5870" providerId="AD" clId="Web-{6B7E542F-824B-A3E7-4B2C-EB0B01A84C8D}" dt="2023-09-08T13:10:14.861" v="7" actId="1076"/>
          <ac:picMkLst>
            <pc:docMk/>
            <pc:sldMk cId="1638256460" sldId="287"/>
            <ac:picMk id="4" creationId="{939609D0-855D-91BA-9CE9-FB01D692F175}"/>
          </ac:picMkLst>
        </pc:picChg>
      </pc:sldChg>
      <pc:sldChg chg="addSp delSp modSp new">
        <pc:chgData name="Emanuele Broggini" userId="S::10670120@polimi.it::669da22d-dc93-4da6-9c79-28e3e0af5870" providerId="AD" clId="Web-{6B7E542F-824B-A3E7-4B2C-EB0B01A84C8D}" dt="2023-09-08T13:13:34.211" v="43" actId="20577"/>
        <pc:sldMkLst>
          <pc:docMk/>
          <pc:sldMk cId="134653895" sldId="288"/>
        </pc:sldMkLst>
        <pc:spChg chg="mod">
          <ac:chgData name="Emanuele Broggini" userId="S::10670120@polimi.it::669da22d-dc93-4da6-9c79-28e3e0af5870" providerId="AD" clId="Web-{6B7E542F-824B-A3E7-4B2C-EB0B01A84C8D}" dt="2023-09-08T13:13:34.211" v="43" actId="20577"/>
          <ac:spMkLst>
            <pc:docMk/>
            <pc:sldMk cId="134653895" sldId="288"/>
            <ac:spMk id="2" creationId="{478E0638-1C31-353A-8ADA-D15AF60F1F5F}"/>
          </ac:spMkLst>
        </pc:spChg>
        <pc:spChg chg="del">
          <ac:chgData name="Emanuele Broggini" userId="S::10670120@polimi.it::669da22d-dc93-4da6-9c79-28e3e0af5870" providerId="AD" clId="Web-{6B7E542F-824B-A3E7-4B2C-EB0B01A84C8D}" dt="2023-09-08T13:12:19.334" v="13"/>
          <ac:spMkLst>
            <pc:docMk/>
            <pc:sldMk cId="134653895" sldId="288"/>
            <ac:spMk id="3" creationId="{E6C30EEA-14CC-3338-62AD-0C7C5A384D3F}"/>
          </ac:spMkLst>
        </pc:spChg>
        <pc:spChg chg="add">
          <ac:chgData name="Emanuele Broggini" userId="S::10670120@polimi.it::669da22d-dc93-4da6-9c79-28e3e0af5870" providerId="AD" clId="Web-{6B7E542F-824B-A3E7-4B2C-EB0B01A84C8D}" dt="2023-09-08T13:13:21.477" v="23"/>
          <ac:spMkLst>
            <pc:docMk/>
            <pc:sldMk cId="134653895" sldId="288"/>
            <ac:spMk id="6" creationId="{532544C3-2F9F-50CC-313F-4F27A3672FB0}"/>
          </ac:spMkLst>
        </pc:spChg>
        <pc:picChg chg="add mod">
          <ac:chgData name="Emanuele Broggini" userId="S::10670120@polimi.it::669da22d-dc93-4da6-9c79-28e3e0af5870" providerId="AD" clId="Web-{6B7E542F-824B-A3E7-4B2C-EB0B01A84C8D}" dt="2023-09-08T13:12:42.069" v="22" actId="1076"/>
          <ac:picMkLst>
            <pc:docMk/>
            <pc:sldMk cId="134653895" sldId="288"/>
            <ac:picMk id="4" creationId="{A61431EE-076C-8C5A-8B87-0F3EF57F9A10}"/>
          </ac:picMkLst>
        </pc:picChg>
      </pc:sldChg>
    </pc:docChg>
  </pc:docChgLst>
  <pc:docChgLst>
    <pc:chgData name="Emanuele Broggini" userId="S::10670120@polimi.it::669da22d-dc93-4da6-9c79-28e3e0af5870" providerId="AD" clId="Web-{7B1EB2AD-8BF0-3B52-BEE8-508520044CE5}"/>
    <pc:docChg chg="addSld modSld">
      <pc:chgData name="Emanuele Broggini" userId="S::10670120@polimi.it::669da22d-dc93-4da6-9c79-28e3e0af5870" providerId="AD" clId="Web-{7B1EB2AD-8BF0-3B52-BEE8-508520044CE5}" dt="2023-09-08T12:06:27.969" v="358"/>
      <pc:docMkLst>
        <pc:docMk/>
      </pc:docMkLst>
      <pc:sldChg chg="addSp delSp modSp">
        <pc:chgData name="Emanuele Broggini" userId="S::10670120@polimi.it::669da22d-dc93-4da6-9c79-28e3e0af5870" providerId="AD" clId="Web-{7B1EB2AD-8BF0-3B52-BEE8-508520044CE5}" dt="2023-09-08T11:42:48.164" v="150" actId="14100"/>
        <pc:sldMkLst>
          <pc:docMk/>
          <pc:sldMk cId="3383649683" sldId="257"/>
        </pc:sldMkLst>
        <pc:spChg chg="mod">
          <ac:chgData name="Emanuele Broggini" userId="S::10670120@polimi.it::669da22d-dc93-4da6-9c79-28e3e0af5870" providerId="AD" clId="Web-{7B1EB2AD-8BF0-3B52-BEE8-508520044CE5}" dt="2023-09-08T11:31:51.037" v="32" actId="20577"/>
          <ac:spMkLst>
            <pc:docMk/>
            <pc:sldMk cId="3383649683" sldId="257"/>
            <ac:spMk id="2" creationId="{00000000-0000-0000-0000-000000000000}"/>
          </ac:spMkLst>
        </pc:spChg>
        <pc:spChg chg="add mod">
          <ac:chgData name="Emanuele Broggini" userId="S::10670120@polimi.it::669da22d-dc93-4da6-9c79-28e3e0af5870" providerId="AD" clId="Web-{7B1EB2AD-8BF0-3B52-BEE8-508520044CE5}" dt="2023-09-08T11:39:34.174" v="126" actId="1076"/>
          <ac:spMkLst>
            <pc:docMk/>
            <pc:sldMk cId="3383649683" sldId="257"/>
            <ac:spMk id="4" creationId="{BE3B8E88-8DE7-715B-1015-955D2E3F3CD9}"/>
          </ac:spMkLst>
        </pc:spChg>
        <pc:spChg chg="mod">
          <ac:chgData name="Emanuele Broggini" userId="S::10670120@polimi.it::669da22d-dc93-4da6-9c79-28e3e0af5870" providerId="AD" clId="Web-{7B1EB2AD-8BF0-3B52-BEE8-508520044CE5}" dt="2023-09-08T11:30:58.301" v="20" actId="20577"/>
          <ac:spMkLst>
            <pc:docMk/>
            <pc:sldMk cId="3383649683" sldId="257"/>
            <ac:spMk id="7" creationId="{34742910-A9B3-C9D9-49DE-F9E3AD8966E2}"/>
          </ac:spMkLst>
        </pc:spChg>
        <pc:picChg chg="add del mod">
          <ac:chgData name="Emanuele Broggini" userId="S::10670120@polimi.it::669da22d-dc93-4da6-9c79-28e3e0af5870" providerId="AD" clId="Web-{7B1EB2AD-8BF0-3B52-BEE8-508520044CE5}" dt="2023-09-08T11:33:48.446" v="89"/>
          <ac:picMkLst>
            <pc:docMk/>
            <pc:sldMk cId="3383649683" sldId="257"/>
            <ac:picMk id="3" creationId="{2020E72E-2082-5D5C-99CE-CF9A5B6D0FD0}"/>
          </ac:picMkLst>
        </pc:picChg>
        <pc:picChg chg="add mod">
          <ac:chgData name="Emanuele Broggini" userId="S::10670120@polimi.it::669da22d-dc93-4da6-9c79-28e3e0af5870" providerId="AD" clId="Web-{7B1EB2AD-8BF0-3B52-BEE8-508520044CE5}" dt="2023-09-08T11:39:19.143" v="122" actId="1076"/>
          <ac:picMkLst>
            <pc:docMk/>
            <pc:sldMk cId="3383649683" sldId="257"/>
            <ac:picMk id="5" creationId="{2837D229-A098-6D92-0474-8D188DB47278}"/>
          </ac:picMkLst>
        </pc:picChg>
        <pc:picChg chg="add del mod">
          <ac:chgData name="Emanuele Broggini" userId="S::10670120@polimi.it::669da22d-dc93-4da6-9c79-28e3e0af5870" providerId="AD" clId="Web-{7B1EB2AD-8BF0-3B52-BEE8-508520044CE5}" dt="2023-09-08T11:35:39.621" v="95"/>
          <ac:picMkLst>
            <pc:docMk/>
            <pc:sldMk cId="3383649683" sldId="257"/>
            <ac:picMk id="6" creationId="{EEC61FF5-39C0-EDAF-4D8C-47B40D89F6A4}"/>
          </ac:picMkLst>
        </pc:picChg>
        <pc:picChg chg="add mod">
          <ac:chgData name="Emanuele Broggini" userId="S::10670120@polimi.it::669da22d-dc93-4da6-9c79-28e3e0af5870" providerId="AD" clId="Web-{7B1EB2AD-8BF0-3B52-BEE8-508520044CE5}" dt="2023-09-08T11:36:49.232" v="99" actId="1076"/>
          <ac:picMkLst>
            <pc:docMk/>
            <pc:sldMk cId="3383649683" sldId="257"/>
            <ac:picMk id="8" creationId="{D9AA157F-5F55-07B9-0A12-96444A57E9A8}"/>
          </ac:picMkLst>
        </pc:picChg>
        <pc:picChg chg="add mod">
          <ac:chgData name="Emanuele Broggini" userId="S::10670120@polimi.it::669da22d-dc93-4da6-9c79-28e3e0af5870" providerId="AD" clId="Web-{7B1EB2AD-8BF0-3B52-BEE8-508520044CE5}" dt="2023-09-08T11:39:16.424" v="121" actId="1076"/>
          <ac:picMkLst>
            <pc:docMk/>
            <pc:sldMk cId="3383649683" sldId="257"/>
            <ac:picMk id="9" creationId="{8802D40C-E9D1-E789-B6CA-4CBA51983F48}"/>
          </ac:picMkLst>
        </pc:picChg>
        <pc:picChg chg="add mod">
          <ac:chgData name="Emanuele Broggini" userId="S::10670120@polimi.it::669da22d-dc93-4da6-9c79-28e3e0af5870" providerId="AD" clId="Web-{7B1EB2AD-8BF0-3B52-BEE8-508520044CE5}" dt="2023-09-08T11:42:48.164" v="150" actId="14100"/>
          <ac:picMkLst>
            <pc:docMk/>
            <pc:sldMk cId="3383649683" sldId="257"/>
            <ac:picMk id="10" creationId="{BDAA290F-0DCC-46E2-A69D-0192FBFB5E30}"/>
          </ac:picMkLst>
        </pc:picChg>
      </pc:sldChg>
      <pc:sldChg chg="addSp modSp">
        <pc:chgData name="Emanuele Broggini" userId="S::10670120@polimi.it::669da22d-dc93-4da6-9c79-28e3e0af5870" providerId="AD" clId="Web-{7B1EB2AD-8BF0-3B52-BEE8-508520044CE5}" dt="2023-09-08T11:58:48.487" v="316" actId="20577"/>
        <pc:sldMkLst>
          <pc:docMk/>
          <pc:sldMk cId="1124935656" sldId="263"/>
        </pc:sldMkLst>
        <pc:spChg chg="mod">
          <ac:chgData name="Emanuele Broggini" userId="S::10670120@polimi.it::669da22d-dc93-4da6-9c79-28e3e0af5870" providerId="AD" clId="Web-{7B1EB2AD-8BF0-3B52-BEE8-508520044CE5}" dt="2023-09-08T11:54:28.590" v="242" actId="20577"/>
          <ac:spMkLst>
            <pc:docMk/>
            <pc:sldMk cId="1124935656" sldId="263"/>
            <ac:spMk id="2" creationId="{8FF3013A-C37E-0FAD-7A32-2E920D3E0053}"/>
          </ac:spMkLst>
        </pc:spChg>
        <pc:spChg chg="mod">
          <ac:chgData name="Emanuele Broggini" userId="S::10670120@polimi.it::669da22d-dc93-4da6-9c79-28e3e0af5870" providerId="AD" clId="Web-{7B1EB2AD-8BF0-3B52-BEE8-508520044CE5}" dt="2023-09-08T11:58:48.487" v="316" actId="20577"/>
          <ac:spMkLst>
            <pc:docMk/>
            <pc:sldMk cId="1124935656" sldId="263"/>
            <ac:spMk id="3" creationId="{03E6CF21-12E1-14BE-E41A-DE8545CAFE02}"/>
          </ac:spMkLst>
        </pc:spChg>
        <pc:picChg chg="add mod">
          <ac:chgData name="Emanuele Broggini" userId="S::10670120@polimi.it::669da22d-dc93-4da6-9c79-28e3e0af5870" providerId="AD" clId="Web-{7B1EB2AD-8BF0-3B52-BEE8-508520044CE5}" dt="2023-09-08T11:58:21.112" v="272" actId="1076"/>
          <ac:picMkLst>
            <pc:docMk/>
            <pc:sldMk cId="1124935656" sldId="263"/>
            <ac:picMk id="4" creationId="{40143F53-5ED9-7403-5DA6-5C6B774B2D9D}"/>
          </ac:picMkLst>
        </pc:picChg>
      </pc:sldChg>
      <pc:sldChg chg="addSp modSp">
        <pc:chgData name="Emanuele Broggini" userId="S::10670120@polimi.it::669da22d-dc93-4da6-9c79-28e3e0af5870" providerId="AD" clId="Web-{7B1EB2AD-8BF0-3B52-BEE8-508520044CE5}" dt="2023-09-08T12:02:08.227" v="357" actId="1076"/>
        <pc:sldMkLst>
          <pc:docMk/>
          <pc:sldMk cId="2557291259" sldId="264"/>
        </pc:sldMkLst>
        <pc:spChg chg="mod">
          <ac:chgData name="Emanuele Broggini" userId="S::10670120@polimi.it::669da22d-dc93-4da6-9c79-28e3e0af5870" providerId="AD" clId="Web-{7B1EB2AD-8BF0-3B52-BEE8-508520044CE5}" dt="2023-09-08T11:58:59.409" v="331" actId="20577"/>
          <ac:spMkLst>
            <pc:docMk/>
            <pc:sldMk cId="2557291259" sldId="264"/>
            <ac:spMk id="2" creationId="{501AE733-22DA-493F-A515-0ECA8572D5FC}"/>
          </ac:spMkLst>
        </pc:spChg>
        <pc:spChg chg="mod">
          <ac:chgData name="Emanuele Broggini" userId="S::10670120@polimi.it::669da22d-dc93-4da6-9c79-28e3e0af5870" providerId="AD" clId="Web-{7B1EB2AD-8BF0-3B52-BEE8-508520044CE5}" dt="2023-09-08T12:01:22.038" v="350" actId="20577"/>
          <ac:spMkLst>
            <pc:docMk/>
            <pc:sldMk cId="2557291259" sldId="264"/>
            <ac:spMk id="3" creationId="{37905A16-7110-39E7-3E5D-385F796FFDBF}"/>
          </ac:spMkLst>
        </pc:spChg>
        <pc:picChg chg="add mod">
          <ac:chgData name="Emanuele Broggini" userId="S::10670120@polimi.it::669da22d-dc93-4da6-9c79-28e3e0af5870" providerId="AD" clId="Web-{7B1EB2AD-8BF0-3B52-BEE8-508520044CE5}" dt="2023-09-08T12:02:08.227" v="357" actId="1076"/>
          <ac:picMkLst>
            <pc:docMk/>
            <pc:sldMk cId="2557291259" sldId="264"/>
            <ac:picMk id="4" creationId="{769DA2E5-14F8-A84D-4C91-07D270DE6B8A}"/>
          </ac:picMkLst>
        </pc:picChg>
      </pc:sldChg>
      <pc:sldChg chg="addSp delSp modSp new">
        <pc:chgData name="Emanuele Broggini" userId="S::10670120@polimi.it::669da22d-dc93-4da6-9c79-28e3e0af5870" providerId="AD" clId="Web-{7B1EB2AD-8BF0-3B52-BEE8-508520044CE5}" dt="2023-09-08T11:45:56.982" v="214" actId="1076"/>
        <pc:sldMkLst>
          <pc:docMk/>
          <pc:sldMk cId="439090303" sldId="268"/>
        </pc:sldMkLst>
        <pc:spChg chg="del">
          <ac:chgData name="Emanuele Broggini" userId="S::10670120@polimi.it::669da22d-dc93-4da6-9c79-28e3e0af5870" providerId="AD" clId="Web-{7B1EB2AD-8BF0-3B52-BEE8-508520044CE5}" dt="2023-09-08T11:40:25.441" v="128"/>
          <ac:spMkLst>
            <pc:docMk/>
            <pc:sldMk cId="439090303" sldId="268"/>
            <ac:spMk id="3" creationId="{BABFC750-43C5-3CA2-56FC-0C2F41CABEAB}"/>
          </ac:spMkLst>
        </pc:spChg>
        <pc:spChg chg="add mod">
          <ac:chgData name="Emanuele Broggini" userId="S::10670120@polimi.it::669da22d-dc93-4da6-9c79-28e3e0af5870" providerId="AD" clId="Web-{7B1EB2AD-8BF0-3B52-BEE8-508520044CE5}" dt="2023-09-08T11:43:14.243" v="160"/>
          <ac:spMkLst>
            <pc:docMk/>
            <pc:sldMk cId="439090303" sldId="268"/>
            <ac:spMk id="5" creationId="{89FFA8EC-EE35-D6C2-70FD-83654153D44C}"/>
          </ac:spMkLst>
        </pc:spChg>
        <pc:spChg chg="add mod">
          <ac:chgData name="Emanuele Broggini" userId="S::10670120@polimi.it::669da22d-dc93-4da6-9c79-28e3e0af5870" providerId="AD" clId="Web-{7B1EB2AD-8BF0-3B52-BEE8-508520044CE5}" dt="2023-09-08T11:45:55.216" v="213" actId="20577"/>
          <ac:spMkLst>
            <pc:docMk/>
            <pc:sldMk cId="439090303" sldId="268"/>
            <ac:spMk id="9" creationId="{3E453A34-660C-6882-FA53-C64231F140EB}"/>
          </ac:spMkLst>
        </pc:spChg>
        <pc:picChg chg="add mod">
          <ac:chgData name="Emanuele Broggini" userId="S::10670120@polimi.it::669da22d-dc93-4da6-9c79-28e3e0af5870" providerId="AD" clId="Web-{7B1EB2AD-8BF0-3B52-BEE8-508520044CE5}" dt="2023-09-08T11:45:56.982" v="214" actId="1076"/>
          <ac:picMkLst>
            <pc:docMk/>
            <pc:sldMk cId="439090303" sldId="268"/>
            <ac:picMk id="4" creationId="{D6641BD8-8E95-E859-0CCB-EE22630CC123}"/>
          </ac:picMkLst>
        </pc:picChg>
        <pc:picChg chg="add mod">
          <ac:chgData name="Emanuele Broggini" userId="S::10670120@polimi.it::669da22d-dc93-4da6-9c79-28e3e0af5870" providerId="AD" clId="Web-{7B1EB2AD-8BF0-3B52-BEE8-508520044CE5}" dt="2023-09-08T11:42:27.023" v="148" actId="1076"/>
          <ac:picMkLst>
            <pc:docMk/>
            <pc:sldMk cId="439090303" sldId="268"/>
            <ac:picMk id="6" creationId="{BE088A0A-60FB-F059-3CAD-03ABDB5108A8}"/>
          </ac:picMkLst>
        </pc:picChg>
        <pc:picChg chg="add mod">
          <ac:chgData name="Emanuele Broggini" userId="S::10670120@polimi.it::669da22d-dc93-4da6-9c79-28e3e0af5870" providerId="AD" clId="Web-{7B1EB2AD-8BF0-3B52-BEE8-508520044CE5}" dt="2023-09-08T11:42:59.508" v="156" actId="14100"/>
          <ac:picMkLst>
            <pc:docMk/>
            <pc:sldMk cId="439090303" sldId="268"/>
            <ac:picMk id="8" creationId="{0BA82667-F627-5EB9-5A1B-FE958FAB0C06}"/>
          </ac:picMkLst>
        </pc:picChg>
      </pc:sldChg>
      <pc:sldChg chg="modSp">
        <pc:chgData name="Emanuele Broggini" userId="S::10670120@polimi.it::669da22d-dc93-4da6-9c79-28e3e0af5870" providerId="AD" clId="Web-{7B1EB2AD-8BF0-3B52-BEE8-508520044CE5}" dt="2023-09-08T12:06:27.969" v="358"/>
        <pc:sldMkLst>
          <pc:docMk/>
          <pc:sldMk cId="834878554" sldId="273"/>
        </pc:sldMkLst>
        <pc:spChg chg="mod">
          <ac:chgData name="Emanuele Broggini" userId="S::10670120@polimi.it::669da22d-dc93-4da6-9c79-28e3e0af5870" providerId="AD" clId="Web-{7B1EB2AD-8BF0-3B52-BEE8-508520044CE5}" dt="2023-09-08T12:06:27.969" v="358"/>
          <ac:spMkLst>
            <pc:docMk/>
            <pc:sldMk cId="834878554" sldId="273"/>
            <ac:spMk id="4" creationId="{586962B6-F9B3-B48D-EE04-1B203A4B1769}"/>
          </ac:spMkLst>
        </pc:spChg>
      </pc:sldChg>
    </pc:docChg>
  </pc:docChgLst>
  <pc:docChgLst>
    <pc:chgData name="Andrea Ortenzi" userId="S::10660322@polimi.it::5f8b4e1c-6f81-4cb4-b3bc-624197794aa9" providerId="AD" clId="Web-{B74C47C2-E33F-7E35-479F-31EB87BF2A23}"/>
    <pc:docChg chg="addSld modSld">
      <pc:chgData name="Andrea Ortenzi" userId="S::10660322@polimi.it::5f8b4e1c-6f81-4cb4-b3bc-624197794aa9" providerId="AD" clId="Web-{B74C47C2-E33F-7E35-479F-31EB87BF2A23}" dt="2023-09-08T12:04:53.301" v="217"/>
      <pc:docMkLst>
        <pc:docMk/>
      </pc:docMkLst>
      <pc:sldChg chg="modSp add replId">
        <pc:chgData name="Andrea Ortenzi" userId="S::10660322@polimi.it::5f8b4e1c-6f81-4cb4-b3bc-624197794aa9" providerId="AD" clId="Web-{B74C47C2-E33F-7E35-479F-31EB87BF2A23}" dt="2023-09-08T11:47:36.374" v="1" actId="20577"/>
        <pc:sldMkLst>
          <pc:docMk/>
          <pc:sldMk cId="2619013993" sldId="269"/>
        </pc:sldMkLst>
        <pc:spChg chg="mod">
          <ac:chgData name="Andrea Ortenzi" userId="S::10660322@polimi.it::5f8b4e1c-6f81-4cb4-b3bc-624197794aa9" providerId="AD" clId="Web-{B74C47C2-E33F-7E35-479F-31EB87BF2A23}" dt="2023-09-08T11:47:36.374" v="1" actId="20577"/>
          <ac:spMkLst>
            <pc:docMk/>
            <pc:sldMk cId="2619013993" sldId="269"/>
            <ac:spMk id="4" creationId="{BF032325-6A1F-4961-FC3B-6C93F6EA44A3}"/>
          </ac:spMkLst>
        </pc:spChg>
      </pc:sldChg>
      <pc:sldChg chg="modSp add replId">
        <pc:chgData name="Andrea Ortenzi" userId="S::10660322@polimi.it::5f8b4e1c-6f81-4cb4-b3bc-624197794aa9" providerId="AD" clId="Web-{B74C47C2-E33F-7E35-479F-31EB87BF2A23}" dt="2023-09-08T11:53:54.419" v="67" actId="20577"/>
        <pc:sldMkLst>
          <pc:docMk/>
          <pc:sldMk cId="1972670560" sldId="270"/>
        </pc:sldMkLst>
        <pc:spChg chg="mod">
          <ac:chgData name="Andrea Ortenzi" userId="S::10660322@polimi.it::5f8b4e1c-6f81-4cb4-b3bc-624197794aa9" providerId="AD" clId="Web-{B74C47C2-E33F-7E35-479F-31EB87BF2A23}" dt="2023-09-08T11:53:54.419" v="67" actId="20577"/>
          <ac:spMkLst>
            <pc:docMk/>
            <pc:sldMk cId="1972670560" sldId="270"/>
            <ac:spMk id="4" creationId="{BF032325-6A1F-4961-FC3B-6C93F6EA44A3}"/>
          </ac:spMkLst>
        </pc:spChg>
      </pc:sldChg>
      <pc:sldChg chg="addSp delSp modSp new">
        <pc:chgData name="Andrea Ortenzi" userId="S::10660322@polimi.it::5f8b4e1c-6f81-4cb4-b3bc-624197794aa9" providerId="AD" clId="Web-{B74C47C2-E33F-7E35-479F-31EB87BF2A23}" dt="2023-09-08T12:03:33.908" v="210" actId="20577"/>
        <pc:sldMkLst>
          <pc:docMk/>
          <pc:sldMk cId="2901541438" sldId="271"/>
        </pc:sldMkLst>
        <pc:spChg chg="mod">
          <ac:chgData name="Andrea Ortenzi" userId="S::10660322@polimi.it::5f8b4e1c-6f81-4cb4-b3bc-624197794aa9" providerId="AD" clId="Web-{B74C47C2-E33F-7E35-479F-31EB87BF2A23}" dt="2023-09-08T12:03:33.908" v="210" actId="20577"/>
          <ac:spMkLst>
            <pc:docMk/>
            <pc:sldMk cId="2901541438" sldId="271"/>
            <ac:spMk id="2" creationId="{23156EA0-DECF-82CA-4E29-C13AF99E0618}"/>
          </ac:spMkLst>
        </pc:spChg>
        <pc:spChg chg="mod">
          <ac:chgData name="Andrea Ortenzi" userId="S::10660322@polimi.it::5f8b4e1c-6f81-4cb4-b3bc-624197794aa9" providerId="AD" clId="Web-{B74C47C2-E33F-7E35-479F-31EB87BF2A23}" dt="2023-09-08T11:59:28.352" v="167"/>
          <ac:spMkLst>
            <pc:docMk/>
            <pc:sldMk cId="2901541438" sldId="271"/>
            <ac:spMk id="3" creationId="{C5BC7E2E-6CD2-B387-C178-D16F572E0F17}"/>
          </ac:spMkLst>
        </pc:spChg>
        <pc:spChg chg="add mod">
          <ac:chgData name="Andrea Ortenzi" userId="S::10660322@polimi.it::5f8b4e1c-6f81-4cb4-b3bc-624197794aa9" providerId="AD" clId="Web-{B74C47C2-E33F-7E35-479F-31EB87BF2A23}" dt="2023-09-08T12:02:18.468" v="187" actId="1076"/>
          <ac:spMkLst>
            <pc:docMk/>
            <pc:sldMk cId="2901541438" sldId="271"/>
            <ac:spMk id="5" creationId="{FBB3BC2E-9F79-E375-ECB2-F04D521ED695}"/>
          </ac:spMkLst>
        </pc:spChg>
        <pc:picChg chg="add del mod">
          <ac:chgData name="Andrea Ortenzi" userId="S::10660322@polimi.it::5f8b4e1c-6f81-4cb4-b3bc-624197794aa9" providerId="AD" clId="Web-{B74C47C2-E33F-7E35-479F-31EB87BF2A23}" dt="2023-09-08T12:01:21.935" v="178"/>
          <ac:picMkLst>
            <pc:docMk/>
            <pc:sldMk cId="2901541438" sldId="271"/>
            <ac:picMk id="4" creationId="{282F710F-1228-40EE-8FB8-FF4E2C001B61}"/>
          </ac:picMkLst>
        </pc:picChg>
        <pc:picChg chg="add mod">
          <ac:chgData name="Andrea Ortenzi" userId="S::10660322@polimi.it::5f8b4e1c-6f81-4cb4-b3bc-624197794aa9" providerId="AD" clId="Web-{B74C47C2-E33F-7E35-479F-31EB87BF2A23}" dt="2023-09-08T12:02:03.264" v="185" actId="14100"/>
          <ac:picMkLst>
            <pc:docMk/>
            <pc:sldMk cId="2901541438" sldId="271"/>
            <ac:picMk id="6" creationId="{038B7FAB-07B5-4823-B9FA-34CD74B987C7}"/>
          </ac:picMkLst>
        </pc:picChg>
        <pc:picChg chg="add mod">
          <ac:chgData name="Andrea Ortenzi" userId="S::10660322@polimi.it::5f8b4e1c-6f81-4cb4-b3bc-624197794aa9" providerId="AD" clId="Web-{B74C47C2-E33F-7E35-479F-31EB87BF2A23}" dt="2023-09-08T12:02:13.264" v="186" actId="1076"/>
          <ac:picMkLst>
            <pc:docMk/>
            <pc:sldMk cId="2901541438" sldId="271"/>
            <ac:picMk id="7" creationId="{8C09C830-1359-71B5-3028-B6BD1D4FEA13}"/>
          </ac:picMkLst>
        </pc:picChg>
      </pc:sldChg>
      <pc:sldChg chg="modSp add replId">
        <pc:chgData name="Andrea Ortenzi" userId="S::10660322@polimi.it::5f8b4e1c-6f81-4cb4-b3bc-624197794aa9" providerId="AD" clId="Web-{B74C47C2-E33F-7E35-479F-31EB87BF2A23}" dt="2023-09-08T11:53:28.918" v="57" actId="20577"/>
        <pc:sldMkLst>
          <pc:docMk/>
          <pc:sldMk cId="2852712310" sldId="272"/>
        </pc:sldMkLst>
        <pc:spChg chg="mod">
          <ac:chgData name="Andrea Ortenzi" userId="S::10660322@polimi.it::5f8b4e1c-6f81-4cb4-b3bc-624197794aa9" providerId="AD" clId="Web-{B74C47C2-E33F-7E35-479F-31EB87BF2A23}" dt="2023-09-08T11:53:28.918" v="57" actId="20577"/>
          <ac:spMkLst>
            <pc:docMk/>
            <pc:sldMk cId="2852712310" sldId="272"/>
            <ac:spMk id="4" creationId="{BF032325-6A1F-4961-FC3B-6C93F6EA44A3}"/>
          </ac:spMkLst>
        </pc:spChg>
      </pc:sldChg>
      <pc:sldChg chg="addSp delSp modSp add replId">
        <pc:chgData name="Andrea Ortenzi" userId="S::10660322@polimi.it::5f8b4e1c-6f81-4cb4-b3bc-624197794aa9" providerId="AD" clId="Web-{B74C47C2-E33F-7E35-479F-31EB87BF2A23}" dt="2023-09-08T12:04:53.301" v="217"/>
        <pc:sldMkLst>
          <pc:docMk/>
          <pc:sldMk cId="834878554" sldId="273"/>
        </pc:sldMkLst>
        <pc:spChg chg="mod">
          <ac:chgData name="Andrea Ortenzi" userId="S::10660322@polimi.it::5f8b4e1c-6f81-4cb4-b3bc-624197794aa9" providerId="AD" clId="Web-{B74C47C2-E33F-7E35-479F-31EB87BF2A23}" dt="2023-09-08T12:03:20.314" v="208" actId="20577"/>
          <ac:spMkLst>
            <pc:docMk/>
            <pc:sldMk cId="834878554" sldId="273"/>
            <ac:spMk id="2" creationId="{23156EA0-DECF-82CA-4E29-C13AF99E0618}"/>
          </ac:spMkLst>
        </pc:spChg>
        <pc:spChg chg="add mod">
          <ac:chgData name="Andrea Ortenzi" userId="S::10660322@polimi.it::5f8b4e1c-6f81-4cb4-b3bc-624197794aa9" providerId="AD" clId="Web-{B74C47C2-E33F-7E35-479F-31EB87BF2A23}" dt="2023-09-08T12:04:53.301" v="217"/>
          <ac:spMkLst>
            <pc:docMk/>
            <pc:sldMk cId="834878554" sldId="273"/>
            <ac:spMk id="4" creationId="{586962B6-F9B3-B48D-EE04-1B203A4B1769}"/>
          </ac:spMkLst>
        </pc:spChg>
        <pc:picChg chg="del">
          <ac:chgData name="Andrea Ortenzi" userId="S::10660322@polimi.it::5f8b4e1c-6f81-4cb4-b3bc-624197794aa9" providerId="AD" clId="Web-{B74C47C2-E33F-7E35-479F-31EB87BF2A23}" dt="2023-09-08T12:02:29.062" v="189"/>
          <ac:picMkLst>
            <pc:docMk/>
            <pc:sldMk cId="834878554" sldId="273"/>
            <ac:picMk id="6" creationId="{038B7FAB-07B5-4823-B9FA-34CD74B987C7}"/>
          </ac:picMkLst>
        </pc:picChg>
        <pc:picChg chg="del">
          <ac:chgData name="Andrea Ortenzi" userId="S::10660322@polimi.it::5f8b4e1c-6f81-4cb4-b3bc-624197794aa9" providerId="AD" clId="Web-{B74C47C2-E33F-7E35-479F-31EB87BF2A23}" dt="2023-09-08T12:02:30.078" v="190"/>
          <ac:picMkLst>
            <pc:docMk/>
            <pc:sldMk cId="834878554" sldId="273"/>
            <ac:picMk id="7" creationId="{8C09C830-1359-71B5-3028-B6BD1D4FEA13}"/>
          </ac:picMkLst>
        </pc:picChg>
      </pc:sldChg>
      <pc:sldChg chg="delSp modSp add replId">
        <pc:chgData name="Andrea Ortenzi" userId="S::10660322@polimi.it::5f8b4e1c-6f81-4cb4-b3bc-624197794aa9" providerId="AD" clId="Web-{B74C47C2-E33F-7E35-479F-31EB87BF2A23}" dt="2023-09-08T12:03:31.423" v="209" actId="20577"/>
        <pc:sldMkLst>
          <pc:docMk/>
          <pc:sldMk cId="3942085802" sldId="274"/>
        </pc:sldMkLst>
        <pc:spChg chg="mod">
          <ac:chgData name="Andrea Ortenzi" userId="S::10660322@polimi.it::5f8b4e1c-6f81-4cb4-b3bc-624197794aa9" providerId="AD" clId="Web-{B74C47C2-E33F-7E35-479F-31EB87BF2A23}" dt="2023-09-08T12:03:31.423" v="209" actId="20577"/>
          <ac:spMkLst>
            <pc:docMk/>
            <pc:sldMk cId="3942085802" sldId="274"/>
            <ac:spMk id="2" creationId="{23156EA0-DECF-82CA-4E29-C13AF99E0618}"/>
          </ac:spMkLst>
        </pc:spChg>
        <pc:picChg chg="del">
          <ac:chgData name="Andrea Ortenzi" userId="S::10660322@polimi.it::5f8b4e1c-6f81-4cb4-b3bc-624197794aa9" providerId="AD" clId="Web-{B74C47C2-E33F-7E35-479F-31EB87BF2A23}" dt="2023-09-08T12:02:34.890" v="192"/>
          <ac:picMkLst>
            <pc:docMk/>
            <pc:sldMk cId="3942085802" sldId="274"/>
            <ac:picMk id="7" creationId="{8C09C830-1359-71B5-3028-B6BD1D4FEA13}"/>
          </ac:picMkLst>
        </pc:picChg>
      </pc:sldChg>
    </pc:docChg>
  </pc:docChgLst>
  <pc:docChgLst>
    <pc:chgData name="Emanuele Broggini" userId="S::10670120@polimi.it::669da22d-dc93-4da6-9c79-28e3e0af5870" providerId="AD" clId="Web-{EA574DA7-3829-5D83-4B4C-C44760A04E35}"/>
    <pc:docChg chg="addSld delSld modSld">
      <pc:chgData name="Emanuele Broggini" userId="S::10670120@polimi.it::669da22d-dc93-4da6-9c79-28e3e0af5870" providerId="AD" clId="Web-{EA574DA7-3829-5D83-4B4C-C44760A04E35}" dt="2023-09-08T13:32:20.796" v="26" actId="20577"/>
      <pc:docMkLst>
        <pc:docMk/>
      </pc:docMkLst>
      <pc:sldChg chg="add del">
        <pc:chgData name="Emanuele Broggini" userId="S::10670120@polimi.it::669da22d-dc93-4da6-9c79-28e3e0af5870" providerId="AD" clId="Web-{EA574DA7-3829-5D83-4B4C-C44760A04E35}" dt="2023-09-08T13:28:09.836" v="8"/>
        <pc:sldMkLst>
          <pc:docMk/>
          <pc:sldMk cId="3215797606" sldId="262"/>
        </pc:sldMkLst>
      </pc:sldChg>
      <pc:sldChg chg="addSp modSp">
        <pc:chgData name="Emanuele Broggini" userId="S::10670120@polimi.it::669da22d-dc93-4da6-9c79-28e3e0af5870" providerId="AD" clId="Web-{EA574DA7-3829-5D83-4B4C-C44760A04E35}" dt="2023-09-08T13:26:19.052" v="5" actId="1076"/>
        <pc:sldMkLst>
          <pc:docMk/>
          <pc:sldMk cId="1910524418" sldId="266"/>
        </pc:sldMkLst>
        <pc:picChg chg="add mod">
          <ac:chgData name="Emanuele Broggini" userId="S::10670120@polimi.it::669da22d-dc93-4da6-9c79-28e3e0af5870" providerId="AD" clId="Web-{EA574DA7-3829-5D83-4B4C-C44760A04E35}" dt="2023-09-08T13:26:19.052" v="5" actId="1076"/>
          <ac:picMkLst>
            <pc:docMk/>
            <pc:sldMk cId="1910524418" sldId="266"/>
            <ac:picMk id="12" creationId="{3D33CB55-6A97-741C-4650-9830971BA16B}"/>
          </ac:picMkLst>
        </pc:picChg>
      </pc:sldChg>
      <pc:sldChg chg="add del">
        <pc:chgData name="Emanuele Broggini" userId="S::10670120@polimi.it::669da22d-dc93-4da6-9c79-28e3e0af5870" providerId="AD" clId="Web-{EA574DA7-3829-5D83-4B4C-C44760A04E35}" dt="2023-09-08T13:28:13.071" v="9"/>
        <pc:sldMkLst>
          <pc:docMk/>
          <pc:sldMk cId="439090303" sldId="268"/>
        </pc:sldMkLst>
      </pc:sldChg>
      <pc:sldChg chg="modSp">
        <pc:chgData name="Emanuele Broggini" userId="S::10670120@polimi.it::669da22d-dc93-4da6-9c79-28e3e0af5870" providerId="AD" clId="Web-{EA574DA7-3829-5D83-4B4C-C44760A04E35}" dt="2023-09-08T13:32:20.796" v="26" actId="20577"/>
        <pc:sldMkLst>
          <pc:docMk/>
          <pc:sldMk cId="2295577854" sldId="283"/>
        </pc:sldMkLst>
        <pc:spChg chg="mod">
          <ac:chgData name="Emanuele Broggini" userId="S::10670120@polimi.it::669da22d-dc93-4da6-9c79-28e3e0af5870" providerId="AD" clId="Web-{EA574DA7-3829-5D83-4B4C-C44760A04E35}" dt="2023-09-08T13:32:20.796" v="26" actId="20577"/>
          <ac:spMkLst>
            <pc:docMk/>
            <pc:sldMk cId="2295577854" sldId="283"/>
            <ac:spMk id="5" creationId="{E8AE4F80-D39F-567C-DAAB-899CB4265EE6}"/>
          </ac:spMkLst>
        </pc:spChg>
      </pc:sldChg>
      <pc:sldChg chg="addSp modSp">
        <pc:chgData name="Emanuele Broggini" userId="S::10670120@polimi.it::669da22d-dc93-4da6-9c79-28e3e0af5870" providerId="AD" clId="Web-{EA574DA7-3829-5D83-4B4C-C44760A04E35}" dt="2023-09-08T13:29:42.604" v="15" actId="1076"/>
        <pc:sldMkLst>
          <pc:docMk/>
          <pc:sldMk cId="2261869892" sldId="290"/>
        </pc:sldMkLst>
        <pc:picChg chg="add mod">
          <ac:chgData name="Emanuele Broggini" userId="S::10670120@polimi.it::669da22d-dc93-4da6-9c79-28e3e0af5870" providerId="AD" clId="Web-{EA574DA7-3829-5D83-4B4C-C44760A04E35}" dt="2023-09-08T13:29:42.604" v="15" actId="1076"/>
          <ac:picMkLst>
            <pc:docMk/>
            <pc:sldMk cId="2261869892" sldId="290"/>
            <ac:picMk id="25" creationId="{63184759-BA62-D51F-327D-F496562ABC9D}"/>
          </ac:picMkLst>
        </pc:picChg>
      </pc:sldChg>
      <pc:sldChg chg="addSp modSp">
        <pc:chgData name="Emanuele Broggini" userId="S::10670120@polimi.it::669da22d-dc93-4da6-9c79-28e3e0af5870" providerId="AD" clId="Web-{EA574DA7-3829-5D83-4B4C-C44760A04E35}" dt="2023-09-08T13:31:20.216" v="19" actId="1076"/>
        <pc:sldMkLst>
          <pc:docMk/>
          <pc:sldMk cId="1273979241" sldId="291"/>
        </pc:sldMkLst>
        <pc:picChg chg="add mod">
          <ac:chgData name="Emanuele Broggini" userId="S::10670120@polimi.it::669da22d-dc93-4da6-9c79-28e3e0af5870" providerId="AD" clId="Web-{EA574DA7-3829-5D83-4B4C-C44760A04E35}" dt="2023-09-08T13:31:20.216" v="19" actId="1076"/>
          <ac:picMkLst>
            <pc:docMk/>
            <pc:sldMk cId="1273979241" sldId="291"/>
            <ac:picMk id="25" creationId="{AFF02101-6E41-1D55-7B78-2A4C7380C735}"/>
          </ac:picMkLst>
        </pc:picChg>
      </pc:sldChg>
    </pc:docChg>
  </pc:docChgLst>
  <pc:docChgLst>
    <pc:chgData name="Emanuele Broggini" userId="S::10670120@polimi.it::669da22d-dc93-4da6-9c79-28e3e0af5870" providerId="AD" clId="Web-{11EA2753-76FF-DB38-DF98-D2FF9555FBC6}"/>
    <pc:docChg chg="addSld modSld">
      <pc:chgData name="Emanuele Broggini" userId="S::10670120@polimi.it::669da22d-dc93-4da6-9c79-28e3e0af5870" providerId="AD" clId="Web-{11EA2753-76FF-DB38-DF98-D2FF9555FBC6}" dt="2023-09-08T13:21:46.742" v="9" actId="1076"/>
      <pc:docMkLst>
        <pc:docMk/>
      </pc:docMkLst>
      <pc:sldChg chg="addSp delSp modSp new">
        <pc:chgData name="Emanuele Broggini" userId="S::10670120@polimi.it::669da22d-dc93-4da6-9c79-28e3e0af5870" providerId="AD" clId="Web-{11EA2753-76FF-DB38-DF98-D2FF9555FBC6}" dt="2023-09-08T13:21:46.742" v="9" actId="1076"/>
        <pc:sldMkLst>
          <pc:docMk/>
          <pc:sldMk cId="874430709" sldId="289"/>
        </pc:sldMkLst>
        <pc:spChg chg="mod">
          <ac:chgData name="Emanuele Broggini" userId="S::10670120@polimi.it::669da22d-dc93-4da6-9c79-28e3e0af5870" providerId="AD" clId="Web-{11EA2753-76FF-DB38-DF98-D2FF9555FBC6}" dt="2023-09-08T13:21:11.991" v="2" actId="20577"/>
          <ac:spMkLst>
            <pc:docMk/>
            <pc:sldMk cId="874430709" sldId="289"/>
            <ac:spMk id="2" creationId="{0F368693-EE39-9F1E-1715-06B4DF61291A}"/>
          </ac:spMkLst>
        </pc:spChg>
        <pc:spChg chg="del">
          <ac:chgData name="Emanuele Broggini" userId="S::10670120@polimi.it::669da22d-dc93-4da6-9c79-28e3e0af5870" providerId="AD" clId="Web-{11EA2753-76FF-DB38-DF98-D2FF9555FBC6}" dt="2023-09-08T13:21:19.475" v="4"/>
          <ac:spMkLst>
            <pc:docMk/>
            <pc:sldMk cId="874430709" sldId="289"/>
            <ac:spMk id="3" creationId="{356BBF88-3D0E-4C59-3D22-21E9F929ACF4}"/>
          </ac:spMkLst>
        </pc:spChg>
        <pc:spChg chg="add">
          <ac:chgData name="Emanuele Broggini" userId="S::10670120@polimi.it::669da22d-dc93-4da6-9c79-28e3e0af5870" providerId="AD" clId="Web-{11EA2753-76FF-DB38-DF98-D2FF9555FBC6}" dt="2023-09-08T13:21:16.975" v="3"/>
          <ac:spMkLst>
            <pc:docMk/>
            <pc:sldMk cId="874430709" sldId="289"/>
            <ac:spMk id="5" creationId="{43FE9BC8-E444-A6CD-5F23-7D123EAA1CE6}"/>
          </ac:spMkLst>
        </pc:spChg>
        <pc:picChg chg="add mod">
          <ac:chgData name="Emanuele Broggini" userId="S::10670120@polimi.it::669da22d-dc93-4da6-9c79-28e3e0af5870" providerId="AD" clId="Web-{11EA2753-76FF-DB38-DF98-D2FF9555FBC6}" dt="2023-09-08T13:21:46.742" v="9" actId="1076"/>
          <ac:picMkLst>
            <pc:docMk/>
            <pc:sldMk cId="874430709" sldId="289"/>
            <ac:picMk id="6" creationId="{DFAEDF8E-A9E5-6125-52D4-0175A421304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08/09/2023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08/09/2023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08/09/2023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08/09/2023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08/09/2023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08/09/2023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08/09/2023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08/09/2023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08/09/2023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Fast Fourier </a:t>
            </a:r>
            <a:r>
              <a:rPr lang="it-IT" err="1"/>
              <a:t>Transform</a:t>
            </a:r>
            <a:endParaRPr lang="it-IT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Advanced Methods for Scientific Computing</a:t>
            </a:r>
          </a:p>
          <a:p>
            <a:endParaRPr lang="it-IT">
              <a:solidFill>
                <a:schemeClr val="bg1"/>
              </a:solidFill>
            </a:endParaRPr>
          </a:p>
          <a:p>
            <a:r>
              <a:rPr lang="it-IT" sz="1800">
                <a:solidFill>
                  <a:schemeClr val="bg1"/>
                </a:solidFill>
              </a:rPr>
              <a:t>Broggini Emanuele – </a:t>
            </a:r>
            <a:r>
              <a:rPr lang="it-IT" sz="1800" err="1">
                <a:solidFill>
                  <a:schemeClr val="bg1"/>
                </a:solidFill>
              </a:rPr>
              <a:t>Ortenzi</a:t>
            </a:r>
            <a:r>
              <a:rPr lang="it-IT" sz="1800">
                <a:solidFill>
                  <a:schemeClr val="bg1"/>
                </a:solidFill>
              </a:rPr>
              <a:t> Andrea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F4A7BC-1307-822B-85D0-FF12A60C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Parallel</a:t>
            </a:r>
            <a:r>
              <a:rPr lang="it-IT" dirty="0"/>
              <a:t> </a:t>
            </a:r>
            <a:r>
              <a:rPr lang="it-IT" dirty="0" err="1"/>
              <a:t>implementations</a:t>
            </a:r>
            <a:br>
              <a:rPr lang="it-IT" dirty="0"/>
            </a:br>
            <a:r>
              <a:rPr lang="it-IT" dirty="0"/>
              <a:t>MPI</a:t>
            </a:r>
            <a:endParaRPr lang="it-IT" b="0" dirty="0"/>
          </a:p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1D01629-8298-BE4C-E877-CC21CC3C3E87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graphicFrame>
        <p:nvGraphicFramePr>
          <p:cNvPr id="26" name="Tabella 25">
            <a:extLst>
              <a:ext uri="{FF2B5EF4-FFF2-40B4-BE49-F238E27FC236}">
                <a16:creationId xmlns:a16="http://schemas.microsoft.com/office/drawing/2014/main" id="{B200E6BA-6A05-0B24-7EBC-3ED15F1B3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053323"/>
              </p:ext>
            </p:extLst>
          </p:nvPr>
        </p:nvGraphicFramePr>
        <p:xfrm>
          <a:off x="1881792" y="1467057"/>
          <a:ext cx="51206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58">
                  <a:extLst>
                    <a:ext uri="{9D8B030D-6E8A-4147-A177-3AD203B41FA5}">
                      <a16:colId xmlns:a16="http://schemas.microsoft.com/office/drawing/2014/main" val="3591378161"/>
                    </a:ext>
                  </a:extLst>
                </a:gridCol>
                <a:gridCol w="1280158">
                  <a:extLst>
                    <a:ext uri="{9D8B030D-6E8A-4147-A177-3AD203B41FA5}">
                      <a16:colId xmlns:a16="http://schemas.microsoft.com/office/drawing/2014/main" val="1215810864"/>
                    </a:ext>
                  </a:extLst>
                </a:gridCol>
                <a:gridCol w="1280158">
                  <a:extLst>
                    <a:ext uri="{9D8B030D-6E8A-4147-A177-3AD203B41FA5}">
                      <a16:colId xmlns:a16="http://schemas.microsoft.com/office/drawing/2014/main" val="2902534047"/>
                    </a:ext>
                  </a:extLst>
                </a:gridCol>
                <a:gridCol w="1280158">
                  <a:extLst>
                    <a:ext uri="{9D8B030D-6E8A-4147-A177-3AD203B41FA5}">
                      <a16:colId xmlns:a16="http://schemas.microsoft.com/office/drawing/2014/main" val="3098670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err="1">
                          <a:solidFill>
                            <a:schemeClr val="tx1"/>
                          </a:solidFill>
                          <a:latin typeface="Arial"/>
                        </a:rPr>
                        <a:t>Freq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>
                          <a:solidFill>
                            <a:schemeClr val="tx1"/>
                          </a:solidFill>
                          <a:latin typeface="Arial"/>
                        </a:rPr>
                        <a:t>Freq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>
                          <a:solidFill>
                            <a:schemeClr val="tx1"/>
                          </a:solidFill>
                          <a:latin typeface="Arial"/>
                        </a:rPr>
                        <a:t>Freq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err="1">
                          <a:solidFill>
                            <a:schemeClr val="tx1"/>
                          </a:solidFill>
                          <a:latin typeface="Arial"/>
                        </a:rPr>
                        <a:t>Freq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943609"/>
                  </a:ext>
                </a:extLst>
              </a:tr>
            </a:tbl>
          </a:graphicData>
        </a:graphic>
      </p:graphicFrame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43B81959-61BC-53AA-EF58-060E7A6CBD65}"/>
              </a:ext>
            </a:extLst>
          </p:cNvPr>
          <p:cNvCxnSpPr>
            <a:cxnSpLocks/>
          </p:cNvCxnSpPr>
          <p:nvPr/>
        </p:nvCxnSpPr>
        <p:spPr>
          <a:xfrm>
            <a:off x="4439515" y="1937039"/>
            <a:ext cx="5195" cy="420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ella 27">
            <a:extLst>
              <a:ext uri="{FF2B5EF4-FFF2-40B4-BE49-F238E27FC236}">
                <a16:creationId xmlns:a16="http://schemas.microsoft.com/office/drawing/2014/main" id="{781200F0-C6CF-BD62-C3D5-A3A83B89F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444797"/>
              </p:ext>
            </p:extLst>
          </p:nvPr>
        </p:nvGraphicFramePr>
        <p:xfrm>
          <a:off x="1881793" y="2436875"/>
          <a:ext cx="512063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0639">
                  <a:extLst>
                    <a:ext uri="{9D8B030D-6E8A-4147-A177-3AD203B41FA5}">
                      <a16:colId xmlns:a16="http://schemas.microsoft.com/office/drawing/2014/main" val="3591378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Frequency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943609"/>
                  </a:ext>
                </a:extLst>
              </a:tr>
            </a:tbl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8B54510-B167-324E-8EEB-F2EC8FFBE4BD}"/>
              </a:ext>
            </a:extLst>
          </p:cNvPr>
          <p:cNvSpPr txBox="1"/>
          <p:nvPr/>
        </p:nvSpPr>
        <p:spPr>
          <a:xfrm>
            <a:off x="710045" y="2026226"/>
            <a:ext cx="17647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latin typeface="Arial"/>
                <a:ea typeface="Calibri"/>
                <a:cs typeface="Calibri"/>
              </a:rPr>
              <a:t>Complete FFT</a:t>
            </a:r>
            <a:endParaRPr lang="it-IT" b="1">
              <a:latin typeface="Arial"/>
            </a:endParaRPr>
          </a:p>
        </p:txBody>
      </p:sp>
      <p:pic>
        <p:nvPicPr>
          <p:cNvPr id="25" name="Immagine 24" descr="Immagine che contiene testo, schermata, software, Sistema operativo&#10;&#10;Descrizione generata automaticamente">
            <a:extLst>
              <a:ext uri="{FF2B5EF4-FFF2-40B4-BE49-F238E27FC236}">
                <a16:creationId xmlns:a16="http://schemas.microsoft.com/office/drawing/2014/main" id="{AFF02101-6E41-1D55-7B78-2A4C7380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79" y="2920440"/>
            <a:ext cx="4369981" cy="31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79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3D3C61-E58E-DC4D-EE5F-8182D11B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Parallel</a:t>
            </a:r>
            <a:r>
              <a:rPr lang="it-IT" dirty="0"/>
              <a:t> </a:t>
            </a:r>
            <a:r>
              <a:rPr lang="it-IT" dirty="0" err="1"/>
              <a:t>implementations</a:t>
            </a:r>
            <a:br>
              <a:rPr lang="it-IT" dirty="0"/>
            </a:br>
            <a:r>
              <a:rPr lang="it-IT" dirty="0"/>
              <a:t>MPI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891B15-04F9-62A6-5AB1-ADF1E0DA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" y="1489433"/>
            <a:ext cx="9144000" cy="441007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71CC927-860E-F2DC-FEA6-A7848D2DDE05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 dirty="0">
                <a:latin typeface="Arial"/>
                <a:cs typeface="Arial"/>
              </a:rPr>
              <a:t>Broggini Emanuele, </a:t>
            </a:r>
            <a:r>
              <a:rPr lang="it-IT" sz="1200" b="1" dirty="0" err="1">
                <a:latin typeface="Arial"/>
                <a:cs typeface="Arial"/>
              </a:rPr>
              <a:t>Ortenzi</a:t>
            </a:r>
            <a:r>
              <a:rPr lang="it-IT" sz="1200" b="1" dirty="0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340757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37D35-E318-C487-AAC5-212BC62F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Some </a:t>
            </a:r>
            <a:r>
              <a:rPr lang="it-IT" err="1"/>
              <a:t>computational</a:t>
            </a:r>
            <a:r>
              <a:rPr lang="it-IT"/>
              <a:t> times for FFT1D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BBA7BB0-7649-4B94-BC51-123448BF2A60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 dirty="0">
                <a:latin typeface="Arial"/>
                <a:cs typeface="Arial"/>
              </a:rPr>
              <a:t>Broggini Emanuele, </a:t>
            </a:r>
            <a:r>
              <a:rPr lang="it-IT" sz="1200" b="1" dirty="0" err="1">
                <a:latin typeface="Arial"/>
                <a:cs typeface="Arial"/>
              </a:rPr>
              <a:t>Ortenzi</a:t>
            </a:r>
            <a:r>
              <a:rPr lang="it-IT" sz="1200" b="1" dirty="0">
                <a:latin typeface="Arial"/>
                <a:cs typeface="Arial"/>
              </a:rPr>
              <a:t> Andrea</a:t>
            </a:r>
          </a:p>
        </p:txBody>
      </p:sp>
      <p:pic>
        <p:nvPicPr>
          <p:cNvPr id="6" name="Immagine 5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679DCE7C-5F90-98AE-2781-69B6500F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" y="1417154"/>
            <a:ext cx="8941981" cy="43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7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032325-6A1F-4961-FC3B-6C93F6EA44A3}"/>
              </a:ext>
            </a:extLst>
          </p:cNvPr>
          <p:cNvSpPr txBox="1"/>
          <p:nvPr/>
        </p:nvSpPr>
        <p:spPr>
          <a:xfrm>
            <a:off x="3613355" y="2812026"/>
            <a:ext cx="191729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4800" b="1"/>
              <a:t>FFT 2D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ED356B8-2EDD-4CCB-89FD-D9E6276AA7CF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261901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4224A5-DA11-7152-D1C4-A248B9D35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FFT 2D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ED90C9-ACEA-0AE5-586F-3F47A883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1398182"/>
            <a:ext cx="7898424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b="1"/>
              <a:t>Iterative </a:t>
            </a:r>
            <a:r>
              <a:rPr lang="it-IT" b="1" err="1"/>
              <a:t>algortihm</a:t>
            </a:r>
            <a:r>
              <a:rPr lang="it-IT" b="1"/>
              <a:t> </a:t>
            </a:r>
          </a:p>
          <a:p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</a:t>
            </a:r>
            <a:r>
              <a:rPr lang="it-IT" err="1"/>
              <a:t>utilized</a:t>
            </a:r>
            <a:r>
              <a:rPr lang="it-IT"/>
              <a:t> the FFT 1D iterative </a:t>
            </a:r>
            <a:r>
              <a:rPr lang="it-IT" err="1"/>
              <a:t>algorithm</a:t>
            </a:r>
            <a:r>
              <a:rPr lang="it-IT"/>
              <a:t> </a:t>
            </a:r>
            <a:r>
              <a:rPr lang="it-IT" err="1"/>
              <a:t>before</a:t>
            </a:r>
            <a:r>
              <a:rPr lang="it-IT"/>
              <a:t> on </a:t>
            </a:r>
            <a:r>
              <a:rPr lang="it-IT" err="1"/>
              <a:t>each</a:t>
            </a:r>
            <a:r>
              <a:rPr lang="it-IT"/>
              <a:t> </a:t>
            </a:r>
            <a:r>
              <a:rPr lang="it-IT" err="1"/>
              <a:t>rows</a:t>
            </a:r>
            <a:r>
              <a:rPr lang="it-IT"/>
              <a:t> of </a:t>
            </a:r>
            <a:r>
              <a:rPr lang="it-IT" err="1"/>
              <a:t>matrix</a:t>
            </a:r>
            <a:r>
              <a:rPr lang="it-IT"/>
              <a:t> and </a:t>
            </a:r>
            <a:r>
              <a:rPr lang="it-IT" err="1"/>
              <a:t>then</a:t>
            </a:r>
            <a:r>
              <a:rPr lang="it-IT"/>
              <a:t> on </a:t>
            </a:r>
            <a:r>
              <a:rPr lang="it-IT" err="1"/>
              <a:t>each</a:t>
            </a:r>
            <a:r>
              <a:rPr lang="it-IT"/>
              <a:t> </a:t>
            </a:r>
            <a:r>
              <a:rPr lang="it-IT" err="1"/>
              <a:t>columns</a:t>
            </a:r>
            <a:r>
              <a:rPr lang="it-IT"/>
              <a:t>.</a:t>
            </a:r>
          </a:p>
          <a:p>
            <a:endParaRPr lang="it-IT"/>
          </a:p>
          <a:p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</a:t>
            </a:r>
            <a:r>
              <a:rPr lang="it-IT" err="1"/>
              <a:t>implemented</a:t>
            </a:r>
            <a:r>
              <a:rPr lang="it-IT"/>
              <a:t> </a:t>
            </a:r>
            <a:r>
              <a:rPr lang="it-IT" err="1"/>
              <a:t>two</a:t>
            </a:r>
            <a:r>
              <a:rPr lang="it-IT"/>
              <a:t> </a:t>
            </a:r>
            <a:r>
              <a:rPr lang="it-IT" err="1"/>
              <a:t>versions</a:t>
            </a:r>
            <a:r>
              <a:rPr lang="it-IT"/>
              <a:t> and in the </a:t>
            </a:r>
            <a:r>
              <a:rPr lang="it-IT" err="1"/>
              <a:t>next</a:t>
            </a:r>
            <a:r>
              <a:rPr lang="it-IT"/>
              <a:t> slides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present</a:t>
            </a:r>
            <a:r>
              <a:rPr lang="it-IT"/>
              <a:t> the </a:t>
            </a:r>
            <a:r>
              <a:rPr lang="it-IT" err="1"/>
              <a:t>differences</a:t>
            </a:r>
            <a:r>
              <a:rPr lang="it-IT"/>
              <a:t> in </a:t>
            </a:r>
            <a:r>
              <a:rPr lang="it-IT" err="1"/>
              <a:t>computational</a:t>
            </a:r>
            <a:r>
              <a:rPr lang="it-IT"/>
              <a:t> times.</a:t>
            </a:r>
          </a:p>
          <a:p>
            <a:endParaRPr lang="it-IT"/>
          </a:p>
          <a:p>
            <a:pPr marL="342900" indent="-342900">
              <a:buFont typeface="Arial" charset="2"/>
              <a:buChar char="•"/>
            </a:pPr>
            <a:r>
              <a:rPr lang="it-IT" b="1" err="1"/>
              <a:t>Eigen</a:t>
            </a:r>
            <a:r>
              <a:rPr lang="it-IT"/>
              <a:t>: more </a:t>
            </a:r>
            <a:r>
              <a:rPr lang="it-IT" err="1"/>
              <a:t>pratical</a:t>
            </a:r>
            <a:endParaRPr lang="it-IT"/>
          </a:p>
          <a:p>
            <a:pPr marL="342900" indent="-342900">
              <a:buFont typeface="Arial" charset="2"/>
              <a:buChar char="•"/>
            </a:pPr>
            <a:r>
              <a:rPr lang="it-IT" b="1" err="1"/>
              <a:t>VecVec</a:t>
            </a:r>
            <a:r>
              <a:rPr lang="it-IT"/>
              <a:t>: more </a:t>
            </a:r>
            <a:r>
              <a:rPr lang="it-IT" err="1"/>
              <a:t>optimized</a:t>
            </a:r>
            <a:r>
              <a:rPr lang="it-IT"/>
              <a:t>, with </a:t>
            </a:r>
            <a:r>
              <a:rPr lang="it-IT" err="1"/>
              <a:t>reduced</a:t>
            </a:r>
            <a:r>
              <a:rPr lang="it-IT"/>
              <a:t> </a:t>
            </a:r>
            <a:r>
              <a:rPr lang="it-IT" err="1"/>
              <a:t>memory</a:t>
            </a:r>
            <a:r>
              <a:rPr lang="it-IT"/>
              <a:t> copies and </a:t>
            </a:r>
            <a:r>
              <a:rPr lang="it-IT" err="1"/>
              <a:t>memory</a:t>
            </a:r>
            <a:r>
              <a:rPr lang="it-IT"/>
              <a:t> </a:t>
            </a:r>
            <a:r>
              <a:rPr lang="it-IT" err="1"/>
              <a:t>sequential</a:t>
            </a:r>
            <a:r>
              <a:rPr lang="it-IT"/>
              <a:t> accesses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FCDCC88-4BC7-063F-53E5-DE715DF8D5F5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1772086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E0A1E0-5F1B-88D1-C39D-3A52797B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FFT2D </a:t>
            </a:r>
            <a:r>
              <a:rPr lang="it-IT" err="1"/>
              <a:t>VecVec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4102F1E-DDE3-FED7-E379-F7EAF2CCBF56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pic>
        <p:nvPicPr>
          <p:cNvPr id="6" name="Immagine 5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BCAAE84A-3E96-FD62-3FC9-6817DDC09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97" y="1586143"/>
            <a:ext cx="4933507" cy="4398096"/>
          </a:xfrm>
          <a:prstGeom prst="rect">
            <a:avLst/>
          </a:prstGeom>
        </p:spPr>
      </p:pic>
      <p:pic>
        <p:nvPicPr>
          <p:cNvPr id="8" name="Immagine 7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C57E5691-DC79-9A41-AC21-3CC1EFD7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2403463"/>
            <a:ext cx="3774557" cy="2763454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2229DBC7-B566-A121-D364-5E72A4DCC4A1}"/>
              </a:ext>
            </a:extLst>
          </p:cNvPr>
          <p:cNvSpPr/>
          <p:nvPr/>
        </p:nvSpPr>
        <p:spPr>
          <a:xfrm>
            <a:off x="4193879" y="1711177"/>
            <a:ext cx="3838352" cy="1318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29F87CD-C781-763C-BC0F-6AE110BC71BF}"/>
              </a:ext>
            </a:extLst>
          </p:cNvPr>
          <p:cNvSpPr/>
          <p:nvPr/>
        </p:nvSpPr>
        <p:spPr>
          <a:xfrm>
            <a:off x="4268307" y="3295428"/>
            <a:ext cx="3838352" cy="1318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2EBA076-2C08-9123-9B16-C1173439EF3E}"/>
              </a:ext>
            </a:extLst>
          </p:cNvPr>
          <p:cNvSpPr/>
          <p:nvPr/>
        </p:nvSpPr>
        <p:spPr>
          <a:xfrm>
            <a:off x="4268306" y="4613865"/>
            <a:ext cx="3838352" cy="1318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D712D20-B98C-EB7D-43B1-C9678B88CB36}"/>
              </a:ext>
            </a:extLst>
          </p:cNvPr>
          <p:cNvSpPr txBox="1"/>
          <p:nvPr/>
        </p:nvSpPr>
        <p:spPr>
          <a:xfrm>
            <a:off x="2647506" y="5366783"/>
            <a:ext cx="140083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FF0000"/>
                </a:solidFill>
                <a:cs typeface="Calibri"/>
              </a:rPr>
              <a:t>s = </a:t>
            </a:r>
            <a:r>
              <a:rPr lang="it-IT" err="1">
                <a:solidFill>
                  <a:srgbClr val="FF0000"/>
                </a:solidFill>
                <a:cs typeface="Calibri"/>
              </a:rPr>
              <a:t>numBits</a:t>
            </a:r>
            <a:endParaRPr lang="it-IT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2A7EC55-008B-B312-2DE4-83EFD7A4FFB5}"/>
              </a:ext>
            </a:extLst>
          </p:cNvPr>
          <p:cNvCxnSpPr>
            <a:cxnSpLocks/>
          </p:cNvCxnSpPr>
          <p:nvPr/>
        </p:nvCxnSpPr>
        <p:spPr>
          <a:xfrm flipV="1">
            <a:off x="875071" y="2097273"/>
            <a:ext cx="3237071" cy="153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FA73B27-4C86-B5E0-CC6B-1F4227C9E84A}"/>
              </a:ext>
            </a:extLst>
          </p:cNvPr>
          <p:cNvCxnSpPr>
            <a:cxnSpLocks/>
          </p:cNvCxnSpPr>
          <p:nvPr/>
        </p:nvCxnSpPr>
        <p:spPr>
          <a:xfrm>
            <a:off x="1474839" y="3779873"/>
            <a:ext cx="2488447" cy="153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4CA8E-7279-0866-C197-41EEABD223BD}"/>
              </a:ext>
            </a:extLst>
          </p:cNvPr>
          <p:cNvSpPr txBox="1"/>
          <p:nvPr/>
        </p:nvSpPr>
        <p:spPr>
          <a:xfrm>
            <a:off x="3349254" y="1687918"/>
            <a:ext cx="140083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FF0000"/>
                </a:solidFill>
                <a:cs typeface="Calibri"/>
              </a:rPr>
              <a:t>s = 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88F7614-60C7-779E-C73D-DAC3A8E01029}"/>
              </a:ext>
            </a:extLst>
          </p:cNvPr>
          <p:cNvSpPr txBox="1"/>
          <p:nvPr/>
        </p:nvSpPr>
        <p:spPr>
          <a:xfrm>
            <a:off x="6347636" y="4122773"/>
            <a:ext cx="151779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FF0000"/>
                </a:solidFill>
                <a:cs typeface="Calibri"/>
              </a:rPr>
              <a:t>1&lt; s &lt;</a:t>
            </a:r>
            <a:r>
              <a:rPr lang="it-IT" err="1">
                <a:solidFill>
                  <a:srgbClr val="FF0000"/>
                </a:solidFill>
                <a:cs typeface="Calibri"/>
              </a:rPr>
              <a:t>numBits</a:t>
            </a:r>
            <a:endParaRPr lang="it-IT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16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8E0638-1C31-353A-8ADA-D15AF60F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FFT 2D </a:t>
            </a:r>
            <a:r>
              <a:rPr lang="it-IT" err="1"/>
              <a:t>Eigen</a:t>
            </a:r>
            <a:r>
              <a:rPr lang="it-IT"/>
              <a:t> version</a:t>
            </a:r>
          </a:p>
        </p:txBody>
      </p:sp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A61431EE-076C-8C5A-8B87-0F3EF57F9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79" y="1251984"/>
            <a:ext cx="6507125" cy="485376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32544C3-2F9F-50CC-313F-4F27A3672FB0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134653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368693-EE39-9F1E-1715-06B4DF61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FFT 2D </a:t>
            </a:r>
            <a:r>
              <a:rPr lang="it-IT" err="1"/>
              <a:t>Eigen</a:t>
            </a:r>
            <a:r>
              <a:rPr lang="it-IT"/>
              <a:t> </a:t>
            </a:r>
            <a:r>
              <a:rPr lang="it-IT" err="1"/>
              <a:t>version</a:t>
            </a:r>
            <a:endParaRPr lang="it-IT" b="0" err="1"/>
          </a:p>
          <a:p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3FE9BC8-E444-A6CD-5F23-7D123EAA1CE6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pic>
        <p:nvPicPr>
          <p:cNvPr id="6" name="Immagine 5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DFAEDF8E-A9E5-6125-52D4-0175A421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40" y="1443370"/>
            <a:ext cx="5911702" cy="44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3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F31368-8037-49F5-6ABC-4370FDDC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Comparison</a:t>
            </a:r>
            <a:r>
              <a:rPr lang="it-IT"/>
              <a:t> </a:t>
            </a:r>
            <a:r>
              <a:rPr lang="it-IT" err="1"/>
              <a:t>between</a:t>
            </a:r>
            <a:r>
              <a:rPr lang="it-IT"/>
              <a:t> </a:t>
            </a:r>
            <a:r>
              <a:rPr lang="it-IT" err="1"/>
              <a:t>Eigen</a:t>
            </a:r>
            <a:r>
              <a:rPr lang="it-IT"/>
              <a:t> and </a:t>
            </a:r>
            <a:r>
              <a:rPr lang="it-IT" err="1"/>
              <a:t>VecVec</a:t>
            </a:r>
            <a:r>
              <a:rPr lang="it-IT"/>
              <a:t> </a:t>
            </a:r>
            <a:r>
              <a:rPr lang="it-IT" err="1"/>
              <a:t>implementations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F15500D-B7D0-42E1-4CE5-A4C1F78F5ED1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2A98E94B-6119-66EA-EC56-DBC57A41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4" y="1368942"/>
            <a:ext cx="5954232" cy="446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5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6FED12-D0DE-B1C7-43A2-655B1EEF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Comparison</a:t>
            </a:r>
            <a:r>
              <a:rPr lang="it-IT"/>
              <a:t> </a:t>
            </a:r>
            <a:r>
              <a:rPr lang="it-IT" err="1"/>
              <a:t>between</a:t>
            </a:r>
            <a:r>
              <a:rPr lang="it-IT"/>
              <a:t> </a:t>
            </a:r>
            <a:r>
              <a:rPr lang="it-IT" err="1"/>
              <a:t>Eigen</a:t>
            </a:r>
            <a:r>
              <a:rPr lang="it-IT"/>
              <a:t> and </a:t>
            </a:r>
            <a:r>
              <a:rPr lang="it-IT" err="1"/>
              <a:t>VecVec</a:t>
            </a:r>
            <a:r>
              <a:rPr lang="it-IT"/>
              <a:t> </a:t>
            </a:r>
            <a:r>
              <a:rPr lang="it-IT" err="1"/>
              <a:t>implementations</a:t>
            </a:r>
            <a:endParaRPr lang="it-IT" b="0" err="1"/>
          </a:p>
          <a:p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306BA3B-C1C9-0C2E-3A81-4BF4CFBBC294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pic>
        <p:nvPicPr>
          <p:cNvPr id="6" name="Immagine 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2D6F559F-EF39-A222-7922-911F85B9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6" y="1390207"/>
            <a:ext cx="6081822" cy="45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Cooley-</a:t>
            </a:r>
            <a:r>
              <a:rPr lang="it-IT" err="1"/>
              <a:t>Tukey</a:t>
            </a:r>
            <a:r>
              <a:rPr lang="it-IT"/>
              <a:t> </a:t>
            </a:r>
            <a:r>
              <a:rPr lang="it-IT" err="1"/>
              <a:t>Algorithm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4742910-A9B3-C9D9-49DE-F9E3AD896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DFT : 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3B8E88-8DE7-715B-1015-955D2E3F3CD9}"/>
              </a:ext>
            </a:extLst>
          </p:cNvPr>
          <p:cNvSpPr txBox="1"/>
          <p:nvPr/>
        </p:nvSpPr>
        <p:spPr>
          <a:xfrm>
            <a:off x="257840" y="2570421"/>
            <a:ext cx="861768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>
                <a:cs typeface="Calibri"/>
              </a:rPr>
              <a:t>The 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implemented</a:t>
            </a:r>
            <a:r>
              <a:rPr lang="it-IT">
                <a:cs typeface="Calibri"/>
              </a:rPr>
              <a:t> by Cooley and </a:t>
            </a:r>
            <a:r>
              <a:rPr lang="it-IT" err="1">
                <a:cs typeface="Calibri"/>
              </a:rPr>
              <a:t>Tukey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rearranges</a:t>
            </a:r>
            <a:r>
              <a:rPr lang="it-IT">
                <a:cs typeface="Calibri"/>
              </a:rPr>
              <a:t> the DTF </a:t>
            </a:r>
            <a:r>
              <a:rPr lang="it-IT" err="1">
                <a:cs typeface="Calibri"/>
              </a:rPr>
              <a:t>into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two</a:t>
            </a:r>
            <a:r>
              <a:rPr lang="it-IT">
                <a:cs typeface="Calibri"/>
              </a:rPr>
              <a:t> sums: one over the </a:t>
            </a:r>
            <a:r>
              <a:rPr lang="it-IT" err="1">
                <a:cs typeface="Calibri"/>
              </a:rPr>
              <a:t>even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numbered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indices</a:t>
            </a:r>
            <a:r>
              <a:rPr lang="it-IT">
                <a:cs typeface="Calibri"/>
              </a:rPr>
              <a:t> and one over the </a:t>
            </a:r>
            <a:r>
              <a:rPr lang="it-IT" err="1">
                <a:cs typeface="Calibri"/>
              </a:rPr>
              <a:t>odd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numbered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ones</a:t>
            </a:r>
            <a:r>
              <a:rPr lang="it-IT">
                <a:cs typeface="Calibri"/>
              </a:rPr>
              <a:t>.</a:t>
            </a:r>
            <a:endParaRPr lang="it-IT" sz="1200"/>
          </a:p>
          <a:p>
            <a:pPr algn="l"/>
            <a:endParaRPr lang="it-IT" sz="1200">
              <a:cs typeface="Calibri"/>
            </a:endParaRPr>
          </a:p>
        </p:txBody>
      </p:sp>
      <p:pic>
        <p:nvPicPr>
          <p:cNvPr id="5" name="Immagine 4" descr="Immagine che contiene Carattere, diagramma, bianco, testo&#10;&#10;Descrizione generata automaticamente">
            <a:extLst>
              <a:ext uri="{FF2B5EF4-FFF2-40B4-BE49-F238E27FC236}">
                <a16:creationId xmlns:a16="http://schemas.microsoft.com/office/drawing/2014/main" id="{2837D229-A098-6D92-0474-8D188DB47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3" y="3742168"/>
            <a:ext cx="5837274" cy="936650"/>
          </a:xfrm>
          <a:prstGeom prst="rect">
            <a:avLst/>
          </a:prstGeom>
        </p:spPr>
      </p:pic>
      <p:pic>
        <p:nvPicPr>
          <p:cNvPr id="8" name="Immagine 7" descr="Immagine che contiene Carattere, numero, linea, schermata&#10;&#10;Descrizione generata automaticamente">
            <a:extLst>
              <a:ext uri="{FF2B5EF4-FFF2-40B4-BE49-F238E27FC236}">
                <a16:creationId xmlns:a16="http://schemas.microsoft.com/office/drawing/2014/main" id="{D9AA157F-5F55-07B9-0A12-96444A57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455" y="1487024"/>
            <a:ext cx="2115880" cy="832409"/>
          </a:xfrm>
          <a:prstGeom prst="rect">
            <a:avLst/>
          </a:prstGeom>
        </p:spPr>
      </p:pic>
      <p:pic>
        <p:nvPicPr>
          <p:cNvPr id="9" name="Immagine 8" descr="Immagine che contiene Carattere, bianco, numero, testo&#10;&#10;Descrizione generata automaticamente">
            <a:extLst>
              <a:ext uri="{FF2B5EF4-FFF2-40B4-BE49-F238E27FC236}">
                <a16:creationId xmlns:a16="http://schemas.microsoft.com/office/drawing/2014/main" id="{8802D40C-E9D1-E789-B6CA-4CBA51983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843" y="3868591"/>
            <a:ext cx="1830351" cy="609379"/>
          </a:xfrm>
          <a:prstGeom prst="rect">
            <a:avLst/>
          </a:prstGeom>
        </p:spPr>
      </p:pic>
      <p:pic>
        <p:nvPicPr>
          <p:cNvPr id="10" name="Immagine 9" descr="Immagine che contiene Carattere, tipografia, calligrafia, bianco&#10;&#10;Descrizione generata automaticamente">
            <a:extLst>
              <a:ext uri="{FF2B5EF4-FFF2-40B4-BE49-F238E27FC236}">
                <a16:creationId xmlns:a16="http://schemas.microsoft.com/office/drawing/2014/main" id="{BDAA290F-0DCC-46E2-A69D-0192FBFB5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340" y="4933815"/>
            <a:ext cx="2413592" cy="435321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D46D75E4-4527-F973-B00C-683E4194059A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57CAC2-805B-DB46-7887-3B330842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Compiler flags </a:t>
            </a:r>
            <a:r>
              <a:rPr lang="it-IT" dirty="0" err="1"/>
              <a:t>comparison</a:t>
            </a:r>
          </a:p>
        </p:txBody>
      </p:sp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7FBC07A7-2C2D-634F-8E25-B4EA612C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1634756"/>
            <a:ext cx="5571459" cy="416264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70199C2-16C2-EED5-E569-8CF9356715A2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A8C0B5-C509-5B39-0165-48B3C443489A}"/>
              </a:ext>
            </a:extLst>
          </p:cNvPr>
          <p:cNvSpPr txBox="1"/>
          <p:nvPr/>
        </p:nvSpPr>
        <p:spPr>
          <a:xfrm>
            <a:off x="3710762" y="1329070"/>
            <a:ext cx="125464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latin typeface="Arial"/>
              </a:rPr>
              <a:t>EIGEN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2606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57CAC2-805B-DB46-7887-3B330842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Compiler flags </a:t>
            </a:r>
            <a:r>
              <a:rPr lang="it-IT" dirty="0" err="1"/>
              <a:t>comparison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70199C2-16C2-EED5-E569-8CF9356715A2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A8C0B5-C509-5B39-0165-48B3C443489A}"/>
              </a:ext>
            </a:extLst>
          </p:cNvPr>
          <p:cNvSpPr txBox="1"/>
          <p:nvPr/>
        </p:nvSpPr>
        <p:spPr>
          <a:xfrm>
            <a:off x="3710762" y="1329070"/>
            <a:ext cx="183943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latin typeface="Arial"/>
              </a:rPr>
              <a:t>VECVEC</a:t>
            </a:r>
            <a:endParaRPr lang="it-IT" dirty="0"/>
          </a:p>
        </p:txBody>
      </p:sp>
      <p:pic>
        <p:nvPicPr>
          <p:cNvPr id="5" name="Immagine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3A98ADE5-D79C-EB59-8F97-F3A65401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2177016"/>
            <a:ext cx="3944679" cy="2950535"/>
          </a:xfrm>
          <a:prstGeom prst="rect">
            <a:avLst/>
          </a:prstGeom>
        </p:spPr>
      </p:pic>
      <p:pic>
        <p:nvPicPr>
          <p:cNvPr id="7" name="Immagine 6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1B1F92F8-1A75-4083-4C51-817D5186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162" y="2177017"/>
            <a:ext cx="3944679" cy="295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032325-6A1F-4961-FC3B-6C93F6EA44A3}"/>
              </a:ext>
            </a:extLst>
          </p:cNvPr>
          <p:cNvSpPr txBox="1"/>
          <p:nvPr/>
        </p:nvSpPr>
        <p:spPr>
          <a:xfrm>
            <a:off x="2515" y="2812026"/>
            <a:ext cx="913897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800" b="1"/>
              <a:t>VIDEO PROCESSING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498B84-9830-FCDB-D2CD-1C36D4C328FA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197267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156EA0-DECF-82CA-4E29-C13AF99E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VIDEO 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C7E2E-6CD2-B387-C178-D16F572E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941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/>
              <a:t>"Why don't we just apply our FFT to a video? It should be a series of images, isn't it?"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B3BC2E-9F79-E375-ECB2-F04D521ED695}"/>
              </a:ext>
            </a:extLst>
          </p:cNvPr>
          <p:cNvSpPr txBox="1"/>
          <p:nvPr/>
        </p:nvSpPr>
        <p:spPr>
          <a:xfrm>
            <a:off x="917863" y="2892135"/>
            <a:ext cx="124517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200" b="1">
                <a:latin typeface="Arial"/>
                <a:cs typeface="Arial"/>
              </a:rPr>
              <a:t>NO!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548851B-EE6B-8DDC-23EB-5414791CE7C9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834878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156EA0-DECF-82CA-4E29-C13AF99E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VIDEO 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C7E2E-6CD2-B387-C178-D16F572E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941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/>
              <a:t>"Why don't we just apply our FFT to a video? It should be a series of images, isn't it?"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B3BC2E-9F79-E375-ECB2-F04D521ED695}"/>
              </a:ext>
            </a:extLst>
          </p:cNvPr>
          <p:cNvSpPr txBox="1"/>
          <p:nvPr/>
        </p:nvSpPr>
        <p:spPr>
          <a:xfrm>
            <a:off x="917863" y="2892135"/>
            <a:ext cx="124517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200" b="1">
                <a:latin typeface="Arial"/>
                <a:cs typeface="Arial"/>
              </a:rPr>
              <a:t>NO!</a:t>
            </a:r>
          </a:p>
        </p:txBody>
      </p:sp>
      <p:pic>
        <p:nvPicPr>
          <p:cNvPr id="6" name="Immagine 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038B7FAB-07B5-4823-B9FA-34CD74B9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23" y="2538866"/>
            <a:ext cx="5626676" cy="3079133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11F28793-0981-7D02-FDF3-6253A8C2F93E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3942085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156EA0-DECF-82CA-4E29-C13AF99E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VIDEO 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C7E2E-6CD2-B387-C178-D16F572E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941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/>
              <a:t>"Why don't we just apply our FFT to a video? It should be a series of images, isn't it?"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B3BC2E-9F79-E375-ECB2-F04D521ED695}"/>
              </a:ext>
            </a:extLst>
          </p:cNvPr>
          <p:cNvSpPr txBox="1"/>
          <p:nvPr/>
        </p:nvSpPr>
        <p:spPr>
          <a:xfrm>
            <a:off x="917863" y="2892135"/>
            <a:ext cx="124517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200" b="1">
                <a:latin typeface="Arial"/>
                <a:cs typeface="Arial"/>
              </a:rPr>
              <a:t>NO!</a:t>
            </a:r>
          </a:p>
        </p:txBody>
      </p:sp>
      <p:pic>
        <p:nvPicPr>
          <p:cNvPr id="6" name="Immagine 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038B7FAB-07B5-4823-B9FA-34CD74B9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23" y="2538866"/>
            <a:ext cx="5626676" cy="3079133"/>
          </a:xfrm>
          <a:prstGeom prst="rect">
            <a:avLst/>
          </a:prstGeom>
        </p:spPr>
      </p:pic>
      <p:pic>
        <p:nvPicPr>
          <p:cNvPr id="7" name="Immagine 6" descr="Immagine che contiene testo, automobile, Ricambio auto, cane&#10;&#10;Descrizione generata automaticamente">
            <a:extLst>
              <a:ext uri="{FF2B5EF4-FFF2-40B4-BE49-F238E27FC236}">
                <a16:creationId xmlns:a16="http://schemas.microsoft.com/office/drawing/2014/main" id="{8C09C830-1359-71B5-3028-B6BD1D4F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910879"/>
            <a:ext cx="2743200" cy="206692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9E8408D4-C870-DCEB-7BA5-69BE65D91FE5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2901541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032325-6A1F-4961-FC3B-6C93F6EA44A3}"/>
              </a:ext>
            </a:extLst>
          </p:cNvPr>
          <p:cNvSpPr txBox="1"/>
          <p:nvPr/>
        </p:nvSpPr>
        <p:spPr>
          <a:xfrm>
            <a:off x="2515" y="2812026"/>
            <a:ext cx="913897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800" b="1"/>
              <a:t>IMAGE PROCESSING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4B1E7EA-F4FF-75E9-28D6-385BDDE921EA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2852712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156EA0-DECF-82CA-4E29-C13AF99E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IMAGE 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C7E2E-6CD2-B387-C178-D16F572E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38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/>
              <a:t>JPEG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408D4-C870-DCEB-7BA5-69BE65D91FE5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023F830-B07B-3A0A-47BC-A3C47535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59" y="2651132"/>
            <a:ext cx="5392881" cy="309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87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156EA0-DECF-82CA-4E29-C13AF99E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IMAGE 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C7E2E-6CD2-B387-C178-D16F572E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38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/>
              <a:t>OUR TRANSFORMATION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408D4-C870-DCEB-7BA5-69BE65D91FE5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5339E5-765A-2F9C-18B9-1BFE96DAA95C}"/>
              </a:ext>
            </a:extLst>
          </p:cNvPr>
          <p:cNvSpPr txBox="1"/>
          <p:nvPr/>
        </p:nvSpPr>
        <p:spPr>
          <a:xfrm>
            <a:off x="666749" y="2952750"/>
            <a:ext cx="268258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latin typeface="Arial"/>
                <a:cs typeface="Arial"/>
              </a:rPr>
              <a:t>Image split </a:t>
            </a:r>
            <a:r>
              <a:rPr lang="it-IT" err="1">
                <a:latin typeface="Arial"/>
                <a:cs typeface="Arial"/>
              </a:rPr>
              <a:t>into</a:t>
            </a:r>
            <a:r>
              <a:rPr lang="it-IT">
                <a:latin typeface="Arial"/>
                <a:cs typeface="Arial"/>
              </a:rPr>
              <a:t> Minimum </a:t>
            </a:r>
            <a:r>
              <a:rPr lang="it-IT" err="1">
                <a:latin typeface="Arial"/>
                <a:cs typeface="Arial"/>
              </a:rPr>
              <a:t>Coded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Units</a:t>
            </a:r>
            <a:br>
              <a:rPr lang="en-US">
                <a:latin typeface="Arial"/>
                <a:cs typeface="Arial"/>
              </a:rPr>
            </a:br>
            <a:r>
              <a:rPr lang="it-IT" sz="1400">
                <a:latin typeface="Arial"/>
                <a:cs typeface="Arial"/>
              </a:rPr>
              <a:t>(</a:t>
            </a:r>
            <a:r>
              <a:rPr lang="it-IT" sz="1400" err="1">
                <a:latin typeface="Arial"/>
                <a:cs typeface="Arial"/>
              </a:rPr>
              <a:t>Square</a:t>
            </a:r>
            <a:r>
              <a:rPr lang="it-IT" sz="1400">
                <a:latin typeface="Arial"/>
                <a:cs typeface="Arial"/>
              </a:rPr>
              <a:t> </a:t>
            </a:r>
            <a:r>
              <a:rPr lang="it-IT" sz="1400" err="1">
                <a:latin typeface="Arial"/>
                <a:cs typeface="Arial"/>
              </a:rPr>
              <a:t>matrices</a:t>
            </a:r>
            <a:r>
              <a:rPr lang="it-IT" sz="1400">
                <a:latin typeface="Arial"/>
                <a:cs typeface="Arial"/>
              </a:rPr>
              <a:t> with </a:t>
            </a:r>
            <a:r>
              <a:rPr lang="it-IT" sz="1400" err="1">
                <a:latin typeface="Arial"/>
                <a:cs typeface="Arial"/>
              </a:rPr>
              <a:t>padding</a:t>
            </a:r>
            <a:r>
              <a:rPr lang="it-IT" sz="1400">
                <a:latin typeface="Arial"/>
                <a:cs typeface="Arial"/>
              </a:rPr>
              <a:t>)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1346B33-F963-73BB-2C34-EE377E1D1F06}"/>
              </a:ext>
            </a:extLst>
          </p:cNvPr>
          <p:cNvSpPr/>
          <p:nvPr/>
        </p:nvSpPr>
        <p:spPr>
          <a:xfrm>
            <a:off x="4084493" y="3045402"/>
            <a:ext cx="914399" cy="680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>
                <a:latin typeface="Arial"/>
                <a:cs typeface="Arial"/>
              </a:rPr>
              <a:t>FFT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22457A5-3736-6726-A78B-781862951A3F}"/>
              </a:ext>
            </a:extLst>
          </p:cNvPr>
          <p:cNvCxnSpPr/>
          <p:nvPr/>
        </p:nvCxnSpPr>
        <p:spPr>
          <a:xfrm flipV="1">
            <a:off x="3326823" y="3418608"/>
            <a:ext cx="542058" cy="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67FB0ACB-655E-9BBA-0E21-EFD41F214315}"/>
              </a:ext>
            </a:extLst>
          </p:cNvPr>
          <p:cNvSpPr/>
          <p:nvPr/>
        </p:nvSpPr>
        <p:spPr>
          <a:xfrm>
            <a:off x="5920220" y="3045401"/>
            <a:ext cx="1503217" cy="680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err="1">
                <a:latin typeface="Arial"/>
                <a:cs typeface="Arial"/>
              </a:rPr>
              <a:t>Quantization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D1B3925-934F-D237-642A-E49BD0358DD7}"/>
              </a:ext>
            </a:extLst>
          </p:cNvPr>
          <p:cNvCxnSpPr>
            <a:cxnSpLocks/>
          </p:cNvCxnSpPr>
          <p:nvPr/>
        </p:nvCxnSpPr>
        <p:spPr>
          <a:xfrm flipV="1">
            <a:off x="5162550" y="3418607"/>
            <a:ext cx="542058" cy="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8E5545B2-7F01-0D12-D47A-40C5625DE45B}"/>
              </a:ext>
            </a:extLst>
          </p:cNvPr>
          <p:cNvSpPr/>
          <p:nvPr/>
        </p:nvSpPr>
        <p:spPr>
          <a:xfrm>
            <a:off x="5712401" y="4352924"/>
            <a:ext cx="1910194" cy="680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latin typeface="Arial"/>
                <a:cs typeface="Arial"/>
              </a:rPr>
              <a:t>Data </a:t>
            </a:r>
            <a:r>
              <a:rPr lang="it-IT" err="1">
                <a:latin typeface="Arial"/>
                <a:cs typeface="Arial"/>
              </a:rPr>
              <a:t>type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approximation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FAB8E0E-82DB-F031-ED3F-22A7967CCCB5}"/>
              </a:ext>
            </a:extLst>
          </p:cNvPr>
          <p:cNvCxnSpPr>
            <a:cxnSpLocks/>
          </p:cNvCxnSpPr>
          <p:nvPr/>
        </p:nvCxnSpPr>
        <p:spPr>
          <a:xfrm>
            <a:off x="6660572" y="3820391"/>
            <a:ext cx="5196" cy="42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30019E3-260B-DD37-ACF7-BE93A5A53258}"/>
              </a:ext>
            </a:extLst>
          </p:cNvPr>
          <p:cNvCxnSpPr>
            <a:cxnSpLocks/>
          </p:cNvCxnSpPr>
          <p:nvPr/>
        </p:nvCxnSpPr>
        <p:spPr>
          <a:xfrm flipH="1" flipV="1">
            <a:off x="4907972" y="4682834"/>
            <a:ext cx="600941" cy="1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2F5E8E-F39E-B3AA-8A1E-936C675962C1}"/>
              </a:ext>
            </a:extLst>
          </p:cNvPr>
          <p:cNvSpPr txBox="1"/>
          <p:nvPr/>
        </p:nvSpPr>
        <p:spPr>
          <a:xfrm>
            <a:off x="1948295" y="4355522"/>
            <a:ext cx="29596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latin typeface="Arial"/>
                <a:cs typeface="Arial"/>
              </a:rPr>
              <a:t>Phase</a:t>
            </a:r>
            <a:r>
              <a:rPr lang="it-IT">
                <a:latin typeface="Arial"/>
                <a:cs typeface="Arial"/>
              </a:rPr>
              <a:t> and </a:t>
            </a:r>
            <a:r>
              <a:rPr lang="it-IT" err="1">
                <a:latin typeface="Arial"/>
                <a:cs typeface="Arial"/>
              </a:rPr>
              <a:t>norm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matrices</a:t>
            </a:r>
            <a:r>
              <a:rPr lang="it-IT">
                <a:latin typeface="Arial"/>
                <a:cs typeface="Arial"/>
              </a:rPr>
              <a:t> for </a:t>
            </a:r>
            <a:r>
              <a:rPr lang="it-IT" err="1">
                <a:latin typeface="Arial"/>
                <a:cs typeface="Arial"/>
              </a:rPr>
              <a:t>each</a:t>
            </a:r>
            <a:r>
              <a:rPr lang="it-IT">
                <a:latin typeface="Arial"/>
                <a:cs typeface="Arial"/>
              </a:rPr>
              <a:t> pixel </a:t>
            </a:r>
            <a:r>
              <a:rPr lang="it-IT" err="1">
                <a:latin typeface="Arial"/>
                <a:cs typeface="Arial"/>
              </a:rPr>
              <a:t>channel</a:t>
            </a:r>
            <a:endParaRPr lang="it-IT">
              <a:latin typeface="Arial"/>
              <a:cs typeface="Arial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398C8E6-B02B-8340-6502-CA72AB012DC0}"/>
              </a:ext>
            </a:extLst>
          </p:cNvPr>
          <p:cNvCxnSpPr>
            <a:cxnSpLocks/>
          </p:cNvCxnSpPr>
          <p:nvPr/>
        </p:nvCxnSpPr>
        <p:spPr>
          <a:xfrm flipH="1">
            <a:off x="3280063" y="2712027"/>
            <a:ext cx="661554" cy="37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ttangolo 24">
            <a:extLst>
              <a:ext uri="{FF2B5EF4-FFF2-40B4-BE49-F238E27FC236}">
                <a16:creationId xmlns:a16="http://schemas.microsoft.com/office/drawing/2014/main" id="{D23128DA-76B0-CDBC-AC34-C745412D82A1}"/>
              </a:ext>
            </a:extLst>
          </p:cNvPr>
          <p:cNvSpPr/>
          <p:nvPr/>
        </p:nvSpPr>
        <p:spPr>
          <a:xfrm>
            <a:off x="4084492" y="2153515"/>
            <a:ext cx="914399" cy="680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err="1">
                <a:latin typeface="Arial"/>
                <a:cs typeface="Arial"/>
              </a:rPr>
              <a:t>iFFT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386E712-A4EB-13B0-47C3-2F08299F234B}"/>
              </a:ext>
            </a:extLst>
          </p:cNvPr>
          <p:cNvCxnSpPr>
            <a:cxnSpLocks/>
          </p:cNvCxnSpPr>
          <p:nvPr/>
        </p:nvCxnSpPr>
        <p:spPr>
          <a:xfrm flipH="1" flipV="1">
            <a:off x="5202381" y="2708561"/>
            <a:ext cx="626918" cy="30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25538382-A015-0760-8453-FEC76B74F04A}"/>
              </a:ext>
            </a:extLst>
          </p:cNvPr>
          <p:cNvCxnSpPr>
            <a:cxnSpLocks/>
          </p:cNvCxnSpPr>
          <p:nvPr/>
        </p:nvCxnSpPr>
        <p:spPr>
          <a:xfrm flipV="1">
            <a:off x="4972049" y="4526971"/>
            <a:ext cx="542059" cy="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932401F-BF4D-1FE4-7A37-822B9055428F}"/>
              </a:ext>
            </a:extLst>
          </p:cNvPr>
          <p:cNvCxnSpPr>
            <a:cxnSpLocks/>
          </p:cNvCxnSpPr>
          <p:nvPr/>
        </p:nvCxnSpPr>
        <p:spPr>
          <a:xfrm flipV="1">
            <a:off x="6487389" y="3842903"/>
            <a:ext cx="5196" cy="37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346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156EA0-DECF-82CA-4E29-C13AF99E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IMAGE 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C7E2E-6CD2-B387-C178-D16F572E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38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/>
              <a:t>DATA APPROXIMATION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408D4-C870-DCEB-7BA5-69BE65D91FE5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137379D-3EB3-837F-ABDB-BD8CB9040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71830"/>
              </p:ext>
            </p:extLst>
          </p:nvPr>
        </p:nvGraphicFramePr>
        <p:xfrm>
          <a:off x="372340" y="2329295"/>
          <a:ext cx="82987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694">
                  <a:extLst>
                    <a:ext uri="{9D8B030D-6E8A-4147-A177-3AD203B41FA5}">
                      <a16:colId xmlns:a16="http://schemas.microsoft.com/office/drawing/2014/main" val="856668859"/>
                    </a:ext>
                  </a:extLst>
                </a:gridCol>
                <a:gridCol w="2074694">
                  <a:extLst>
                    <a:ext uri="{9D8B030D-6E8A-4147-A177-3AD203B41FA5}">
                      <a16:colId xmlns:a16="http://schemas.microsoft.com/office/drawing/2014/main" val="229955166"/>
                    </a:ext>
                  </a:extLst>
                </a:gridCol>
                <a:gridCol w="2074694">
                  <a:extLst>
                    <a:ext uri="{9D8B030D-6E8A-4147-A177-3AD203B41FA5}">
                      <a16:colId xmlns:a16="http://schemas.microsoft.com/office/drawing/2014/main" val="2117256067"/>
                    </a:ext>
                  </a:extLst>
                </a:gridCol>
                <a:gridCol w="2074694">
                  <a:extLst>
                    <a:ext uri="{9D8B030D-6E8A-4147-A177-3AD203B41FA5}">
                      <a16:colId xmlns:a16="http://schemas.microsoft.com/office/drawing/2014/main" val="2169912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0" err="1">
                          <a:solidFill>
                            <a:schemeClr val="tx1"/>
                          </a:solidFill>
                          <a:latin typeface="Arial"/>
                        </a:rPr>
                        <a:t>Original</a:t>
                      </a:r>
                      <a:endParaRPr lang="it-IT" b="1" i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0">
                          <a:solidFill>
                            <a:schemeClr val="tx1"/>
                          </a:solidFill>
                          <a:latin typeface="Arial"/>
                        </a:rPr>
                        <a:t>Float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Int </a:t>
                      </a:r>
                      <a:r>
                        <a:rPr lang="it-IT" b="1" i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norm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Int phase</a:t>
                      </a:r>
                      <a:endParaRPr lang="it-IT" b="1" i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224389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A6945C-E33A-3E54-BD0C-EA225910418A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8" name="Immagine 17" descr="Immagine che contiene cartone animato, schizzo, clipart, bianco e nero&#10;&#10;Descrizione generata automaticamente">
            <a:extLst>
              <a:ext uri="{FF2B5EF4-FFF2-40B4-BE49-F238E27FC236}">
                <a16:creationId xmlns:a16="http://schemas.microsoft.com/office/drawing/2014/main" id="{9283B22A-FCD1-B4F8-9982-BB482F0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9" y="3197742"/>
            <a:ext cx="2743200" cy="2057400"/>
          </a:xfrm>
          <a:prstGeom prst="rect">
            <a:avLst/>
          </a:prstGeom>
        </p:spPr>
      </p:pic>
      <p:pic>
        <p:nvPicPr>
          <p:cNvPr id="4" name="Immagine 3" descr="Immagine che contiene cartone animato, schizzo, clipart, bianco e nero&#10;&#10;Descrizione generata automaticamente">
            <a:extLst>
              <a:ext uri="{FF2B5EF4-FFF2-40B4-BE49-F238E27FC236}">
                <a16:creationId xmlns:a16="http://schemas.microsoft.com/office/drawing/2014/main" id="{BE34B4AB-4B9D-6386-6B88-1B2E0389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943" y="3197742"/>
            <a:ext cx="2743200" cy="2057400"/>
          </a:xfrm>
          <a:prstGeom prst="rect">
            <a:avLst/>
          </a:prstGeom>
        </p:spPr>
      </p:pic>
      <p:pic>
        <p:nvPicPr>
          <p:cNvPr id="5" name="Immagine 4" descr="Immagine che contiene schizzo, cartone animato, disegno, illustrazione&#10;&#10;Descrizione generata automaticamente">
            <a:extLst>
              <a:ext uri="{FF2B5EF4-FFF2-40B4-BE49-F238E27FC236}">
                <a16:creationId xmlns:a16="http://schemas.microsoft.com/office/drawing/2014/main" id="{9DCF4561-252A-338A-3068-0C74181D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877" y="3196936"/>
            <a:ext cx="2743200" cy="20574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2E3BF8-3F80-40A3-C73D-8DD6B2D1056F}"/>
              </a:ext>
            </a:extLst>
          </p:cNvPr>
          <p:cNvSpPr txBox="1"/>
          <p:nvPr/>
        </p:nvSpPr>
        <p:spPr>
          <a:xfrm>
            <a:off x="6832022" y="552450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F313A0-1A99-FA02-F1B2-480E0ECFAF3E}"/>
              </a:ext>
            </a:extLst>
          </p:cNvPr>
          <p:cNvSpPr txBox="1"/>
          <p:nvPr/>
        </p:nvSpPr>
        <p:spPr>
          <a:xfrm>
            <a:off x="6710795" y="56284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28627C-F0BD-0A20-4BBC-03DF2B4C4A13}"/>
              </a:ext>
            </a:extLst>
          </p:cNvPr>
          <p:cNvSpPr txBox="1"/>
          <p:nvPr/>
        </p:nvSpPr>
        <p:spPr>
          <a:xfrm>
            <a:off x="6104660" y="5437909"/>
            <a:ext cx="27449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latin typeface="Arial"/>
                <a:ea typeface="+mn-lt"/>
                <a:cs typeface="Arial"/>
              </a:rPr>
              <a:t>Imagemagick</a:t>
            </a:r>
            <a:r>
              <a:rPr lang="it-IT">
                <a:latin typeface="Arial"/>
                <a:ea typeface="+mn-lt"/>
                <a:cs typeface="Arial"/>
              </a:rPr>
              <a:t> compare</a:t>
            </a:r>
            <a:endParaRPr lang="it-IT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267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BD56B5-CCAA-0A8C-0137-120B469B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Carattere, diagramma, bianco, linea&#10;&#10;Descrizione generata automaticamente">
            <a:extLst>
              <a:ext uri="{FF2B5EF4-FFF2-40B4-BE49-F238E27FC236}">
                <a16:creationId xmlns:a16="http://schemas.microsoft.com/office/drawing/2014/main" id="{D6641BD8-8E95-E859-0CCB-EE22630C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21" y="2174648"/>
            <a:ext cx="6496492" cy="98824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FFA8EC-EE35-D6C2-70FD-83654153D44C}"/>
              </a:ext>
            </a:extLst>
          </p:cNvPr>
          <p:cNvSpPr txBox="1"/>
          <p:nvPr/>
        </p:nvSpPr>
        <p:spPr>
          <a:xfrm>
            <a:off x="406695" y="3389128"/>
            <a:ext cx="23657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cs typeface="Calibri"/>
              </a:rPr>
              <a:t>So, </a:t>
            </a:r>
            <a:r>
              <a:rPr lang="it-IT" sz="2400" err="1">
                <a:cs typeface="Calibri"/>
              </a:rPr>
              <a:t>we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get</a:t>
            </a:r>
            <a:r>
              <a:rPr lang="it-IT" sz="2400">
                <a:cs typeface="Calibri"/>
              </a:rPr>
              <a:t>: </a:t>
            </a:r>
            <a:endParaRPr lang="it-IT" sz="2400"/>
          </a:p>
        </p:txBody>
      </p:sp>
      <p:pic>
        <p:nvPicPr>
          <p:cNvPr id="6" name="Immagine 5" descr="Immagine che contiene Carattere, calligrafia, testo, linea&#10;&#10;Descrizione generata automaticamente">
            <a:extLst>
              <a:ext uri="{FF2B5EF4-FFF2-40B4-BE49-F238E27FC236}">
                <a16:creationId xmlns:a16="http://schemas.microsoft.com/office/drawing/2014/main" id="{BE088A0A-60FB-F059-3CAD-03ABDB51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92" y="4109658"/>
            <a:ext cx="3030279" cy="1286191"/>
          </a:xfrm>
          <a:prstGeom prst="rect">
            <a:avLst/>
          </a:prstGeom>
        </p:spPr>
      </p:pic>
      <p:pic>
        <p:nvPicPr>
          <p:cNvPr id="8" name="Immagine 7" descr="Immagine che contiene Carattere, tipografia, calligrafia, bianco&#10;&#10;Descrizione generata automaticamente">
            <a:extLst>
              <a:ext uri="{FF2B5EF4-FFF2-40B4-BE49-F238E27FC236}">
                <a16:creationId xmlns:a16="http://schemas.microsoft.com/office/drawing/2014/main" id="{0BA82667-F627-5EB9-5A1B-FE958FAB0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26" y="4476614"/>
            <a:ext cx="1988290" cy="3608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453A34-660C-6882-FA53-C64231F140EB}"/>
              </a:ext>
            </a:extLst>
          </p:cNvPr>
          <p:cNvSpPr txBox="1"/>
          <p:nvPr/>
        </p:nvSpPr>
        <p:spPr>
          <a:xfrm>
            <a:off x="345558" y="1368942"/>
            <a:ext cx="74295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cs typeface="Calibri"/>
              </a:rPr>
              <a:t>Thanks to the </a:t>
            </a:r>
            <a:r>
              <a:rPr lang="it-IT" err="1">
                <a:cs typeface="Calibri"/>
              </a:rPr>
              <a:t>idempotent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property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periodicity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complex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esponential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have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that</a:t>
            </a:r>
            <a:r>
              <a:rPr lang="it-IT">
                <a:cs typeface="Calibri"/>
              </a:rPr>
              <a:t> : </a:t>
            </a:r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49AF290-B2E8-DFFE-C7C0-B8511816BD8D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439090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156EA0-DECF-82CA-4E29-C13AF99E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IMAGE 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C7E2E-6CD2-B387-C178-D16F572E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38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/>
              <a:t>DATA APPROXIMATION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408D4-C870-DCEB-7BA5-69BE65D91FE5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137379D-3EB3-837F-ABDB-BD8CB9040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42528"/>
              </p:ext>
            </p:extLst>
          </p:nvPr>
        </p:nvGraphicFramePr>
        <p:xfrm>
          <a:off x="372340" y="2329295"/>
          <a:ext cx="82987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694">
                  <a:extLst>
                    <a:ext uri="{9D8B030D-6E8A-4147-A177-3AD203B41FA5}">
                      <a16:colId xmlns:a16="http://schemas.microsoft.com/office/drawing/2014/main" val="856668859"/>
                    </a:ext>
                  </a:extLst>
                </a:gridCol>
                <a:gridCol w="2074694">
                  <a:extLst>
                    <a:ext uri="{9D8B030D-6E8A-4147-A177-3AD203B41FA5}">
                      <a16:colId xmlns:a16="http://schemas.microsoft.com/office/drawing/2014/main" val="229955166"/>
                    </a:ext>
                  </a:extLst>
                </a:gridCol>
                <a:gridCol w="2074694">
                  <a:extLst>
                    <a:ext uri="{9D8B030D-6E8A-4147-A177-3AD203B41FA5}">
                      <a16:colId xmlns:a16="http://schemas.microsoft.com/office/drawing/2014/main" val="2117256067"/>
                    </a:ext>
                  </a:extLst>
                </a:gridCol>
                <a:gridCol w="2074694">
                  <a:extLst>
                    <a:ext uri="{9D8B030D-6E8A-4147-A177-3AD203B41FA5}">
                      <a16:colId xmlns:a16="http://schemas.microsoft.com/office/drawing/2014/main" val="2169912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0" err="1">
                          <a:solidFill>
                            <a:schemeClr val="tx1"/>
                          </a:solidFill>
                          <a:latin typeface="Arial"/>
                        </a:rPr>
                        <a:t>Original</a:t>
                      </a:r>
                      <a:endParaRPr lang="it-IT" b="1" i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Float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0">
                          <a:solidFill>
                            <a:schemeClr val="tx1"/>
                          </a:solidFill>
                          <a:latin typeface="Arial"/>
                        </a:rPr>
                        <a:t>Int </a:t>
                      </a:r>
                      <a:r>
                        <a:rPr lang="it-IT" b="1" i="0" err="1">
                          <a:solidFill>
                            <a:schemeClr val="tx1"/>
                          </a:solidFill>
                          <a:latin typeface="Arial"/>
                        </a:rPr>
                        <a:t>norm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Int </a:t>
                      </a:r>
                      <a:r>
                        <a:rPr lang="it-IT" b="1" i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phase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224389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A6945C-E33A-3E54-BD0C-EA225910418A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8" name="Immagine 17" descr="Immagine che contiene cartone animato, schizzo, clipart, bianco e nero&#10;&#10;Descrizione generata automaticamente">
            <a:extLst>
              <a:ext uri="{FF2B5EF4-FFF2-40B4-BE49-F238E27FC236}">
                <a16:creationId xmlns:a16="http://schemas.microsoft.com/office/drawing/2014/main" id="{9283B22A-FCD1-B4F8-9982-BB482F0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9" y="3197742"/>
            <a:ext cx="2743200" cy="20574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2E3BF8-3F80-40A3-C73D-8DD6B2D1056F}"/>
              </a:ext>
            </a:extLst>
          </p:cNvPr>
          <p:cNvSpPr txBox="1"/>
          <p:nvPr/>
        </p:nvSpPr>
        <p:spPr>
          <a:xfrm>
            <a:off x="6832022" y="552450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F313A0-1A99-FA02-F1B2-480E0ECFAF3E}"/>
              </a:ext>
            </a:extLst>
          </p:cNvPr>
          <p:cNvSpPr txBox="1"/>
          <p:nvPr/>
        </p:nvSpPr>
        <p:spPr>
          <a:xfrm>
            <a:off x="6710795" y="56284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28627C-F0BD-0A20-4BBC-03DF2B4C4A13}"/>
              </a:ext>
            </a:extLst>
          </p:cNvPr>
          <p:cNvSpPr txBox="1"/>
          <p:nvPr/>
        </p:nvSpPr>
        <p:spPr>
          <a:xfrm>
            <a:off x="6104660" y="5437909"/>
            <a:ext cx="27449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latin typeface="Arial"/>
                <a:ea typeface="+mn-lt"/>
                <a:cs typeface="Arial"/>
              </a:rPr>
              <a:t>Imagemagick</a:t>
            </a:r>
            <a:r>
              <a:rPr lang="it-IT">
                <a:latin typeface="Arial"/>
                <a:ea typeface="+mn-lt"/>
                <a:cs typeface="Arial"/>
              </a:rPr>
              <a:t> compare</a:t>
            </a:r>
            <a:endParaRPr lang="it-IT">
              <a:latin typeface="Arial"/>
              <a:cs typeface="Arial"/>
            </a:endParaRPr>
          </a:p>
        </p:txBody>
      </p:sp>
      <p:pic>
        <p:nvPicPr>
          <p:cNvPr id="9" name="Immagine 8" descr="Immagine che contiene cartone animato, bianco e nero&#10;&#10;Descrizione generata automaticamente">
            <a:extLst>
              <a:ext uri="{FF2B5EF4-FFF2-40B4-BE49-F238E27FC236}">
                <a16:creationId xmlns:a16="http://schemas.microsoft.com/office/drawing/2014/main" id="{D2C863D8-F08D-AFED-B7E5-7F2606358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446" y="3196936"/>
            <a:ext cx="2743200" cy="2057400"/>
          </a:xfrm>
          <a:prstGeom prst="rect">
            <a:avLst/>
          </a:prstGeom>
        </p:spPr>
      </p:pic>
      <p:pic>
        <p:nvPicPr>
          <p:cNvPr id="11" name="Immagine 10" descr="Immagine che contiene rosso, Policromia, mappa, arte&#10;&#10;Descrizione generata automaticamente">
            <a:extLst>
              <a:ext uri="{FF2B5EF4-FFF2-40B4-BE49-F238E27FC236}">
                <a16:creationId xmlns:a16="http://schemas.microsoft.com/office/drawing/2014/main" id="{05D47CAE-E418-EA78-FEB0-3CB71ACE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582" y="3196937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47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156EA0-DECF-82CA-4E29-C13AF99E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IMAGE 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C7E2E-6CD2-B387-C178-D16F572E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38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/>
              <a:t>DATA APPROXIMATION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408D4-C870-DCEB-7BA5-69BE65D91FE5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137379D-3EB3-837F-ABDB-BD8CB9040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094289"/>
              </p:ext>
            </p:extLst>
          </p:nvPr>
        </p:nvGraphicFramePr>
        <p:xfrm>
          <a:off x="372340" y="2329295"/>
          <a:ext cx="82987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694">
                  <a:extLst>
                    <a:ext uri="{9D8B030D-6E8A-4147-A177-3AD203B41FA5}">
                      <a16:colId xmlns:a16="http://schemas.microsoft.com/office/drawing/2014/main" val="856668859"/>
                    </a:ext>
                  </a:extLst>
                </a:gridCol>
                <a:gridCol w="2074694">
                  <a:extLst>
                    <a:ext uri="{9D8B030D-6E8A-4147-A177-3AD203B41FA5}">
                      <a16:colId xmlns:a16="http://schemas.microsoft.com/office/drawing/2014/main" val="229955166"/>
                    </a:ext>
                  </a:extLst>
                </a:gridCol>
                <a:gridCol w="2074694">
                  <a:extLst>
                    <a:ext uri="{9D8B030D-6E8A-4147-A177-3AD203B41FA5}">
                      <a16:colId xmlns:a16="http://schemas.microsoft.com/office/drawing/2014/main" val="2117256067"/>
                    </a:ext>
                  </a:extLst>
                </a:gridCol>
                <a:gridCol w="2074694">
                  <a:extLst>
                    <a:ext uri="{9D8B030D-6E8A-4147-A177-3AD203B41FA5}">
                      <a16:colId xmlns:a16="http://schemas.microsoft.com/office/drawing/2014/main" val="2169912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0" err="1">
                          <a:solidFill>
                            <a:schemeClr val="tx1"/>
                          </a:solidFill>
                          <a:latin typeface="Arial"/>
                        </a:rPr>
                        <a:t>Original</a:t>
                      </a:r>
                      <a:endParaRPr lang="it-IT" b="1" i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Float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Int </a:t>
                      </a:r>
                      <a:r>
                        <a:rPr lang="it-IT" b="1" i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norm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0">
                          <a:solidFill>
                            <a:schemeClr val="tx1"/>
                          </a:solidFill>
                          <a:latin typeface="Arial"/>
                        </a:rPr>
                        <a:t>Int </a:t>
                      </a:r>
                      <a:r>
                        <a:rPr lang="it-IT" b="1" i="0" err="1">
                          <a:solidFill>
                            <a:schemeClr val="tx1"/>
                          </a:solidFill>
                          <a:latin typeface="Arial"/>
                        </a:rPr>
                        <a:t>phase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224389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A6945C-E33A-3E54-BD0C-EA225910418A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8" name="Immagine 17" descr="Immagine che contiene cartone animato, schizzo, clipart, bianco e nero&#10;&#10;Descrizione generata automaticamente">
            <a:extLst>
              <a:ext uri="{FF2B5EF4-FFF2-40B4-BE49-F238E27FC236}">
                <a16:creationId xmlns:a16="http://schemas.microsoft.com/office/drawing/2014/main" id="{9283B22A-FCD1-B4F8-9982-BB482F0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9" y="3197742"/>
            <a:ext cx="2743200" cy="20574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2E3BF8-3F80-40A3-C73D-8DD6B2D1056F}"/>
              </a:ext>
            </a:extLst>
          </p:cNvPr>
          <p:cNvSpPr txBox="1"/>
          <p:nvPr/>
        </p:nvSpPr>
        <p:spPr>
          <a:xfrm>
            <a:off x="6832022" y="552450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F313A0-1A99-FA02-F1B2-480E0ECFAF3E}"/>
              </a:ext>
            </a:extLst>
          </p:cNvPr>
          <p:cNvSpPr txBox="1"/>
          <p:nvPr/>
        </p:nvSpPr>
        <p:spPr>
          <a:xfrm>
            <a:off x="6710795" y="56284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28627C-F0BD-0A20-4BBC-03DF2B4C4A13}"/>
              </a:ext>
            </a:extLst>
          </p:cNvPr>
          <p:cNvSpPr txBox="1"/>
          <p:nvPr/>
        </p:nvSpPr>
        <p:spPr>
          <a:xfrm>
            <a:off x="6104660" y="5437909"/>
            <a:ext cx="27449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latin typeface="Arial"/>
                <a:ea typeface="+mn-lt"/>
                <a:cs typeface="Arial"/>
              </a:rPr>
              <a:t>Imagemagick</a:t>
            </a:r>
            <a:r>
              <a:rPr lang="it-IT">
                <a:latin typeface="Arial"/>
                <a:ea typeface="+mn-lt"/>
                <a:cs typeface="Arial"/>
              </a:rPr>
              <a:t> compare</a:t>
            </a:r>
            <a:endParaRPr lang="it-IT">
              <a:latin typeface="Arial"/>
              <a:cs typeface="Arial"/>
            </a:endParaRPr>
          </a:p>
        </p:txBody>
      </p:sp>
      <p:pic>
        <p:nvPicPr>
          <p:cNvPr id="4" name="Immagine 3" descr="Immagine che contiene testo, schizzo, cartone animato, arte&#10;&#10;Descrizione generata automaticamente">
            <a:extLst>
              <a:ext uri="{FF2B5EF4-FFF2-40B4-BE49-F238E27FC236}">
                <a16:creationId xmlns:a16="http://schemas.microsoft.com/office/drawing/2014/main" id="{2332CB5A-94A7-1E02-BE61-82A6FA41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445" y="3196936"/>
            <a:ext cx="2743200" cy="2057400"/>
          </a:xfrm>
          <a:prstGeom prst="rect">
            <a:avLst/>
          </a:prstGeom>
        </p:spPr>
      </p:pic>
      <p:pic>
        <p:nvPicPr>
          <p:cNvPr id="5" name="Immagine 4" descr="Immagine che contiene testo, mappa, rosso, circuito&#10;&#10;Descrizione generata automaticamente">
            <a:extLst>
              <a:ext uri="{FF2B5EF4-FFF2-40B4-BE49-F238E27FC236}">
                <a16:creationId xmlns:a16="http://schemas.microsoft.com/office/drawing/2014/main" id="{10240B73-1B0F-67B2-A561-711CD91AA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46" y="3196936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4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032325-6A1F-4961-FC3B-6C93F6EA44A3}"/>
              </a:ext>
            </a:extLst>
          </p:cNvPr>
          <p:cNvSpPr txBox="1"/>
          <p:nvPr/>
        </p:nvSpPr>
        <p:spPr>
          <a:xfrm>
            <a:off x="3613355" y="2812026"/>
            <a:ext cx="1917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/>
              <a:t>FFT 1D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56BED43-B7BD-2648-095F-C8749C46D551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3215797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F3013A-C37E-0FAD-7A32-2E920D3E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Recursive </a:t>
            </a:r>
            <a:r>
              <a:rPr lang="it-IT" err="1"/>
              <a:t>Algorithm</a:t>
            </a:r>
            <a:r>
              <a:rPr lang="it-IT"/>
              <a:t>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E6CF21-12E1-14BE-E41A-DE8545CA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530" y="1536404"/>
            <a:ext cx="3570974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600">
                <a:solidFill>
                  <a:srgbClr val="000000"/>
                </a:solidFill>
              </a:rPr>
              <a:t>The recursive FFT </a:t>
            </a:r>
            <a:r>
              <a:rPr lang="it-IT" sz="1600" err="1">
                <a:solidFill>
                  <a:srgbClr val="000000"/>
                </a:solidFill>
              </a:rPr>
              <a:t>divides</a:t>
            </a:r>
            <a:r>
              <a:rPr lang="it-IT" sz="1600">
                <a:solidFill>
                  <a:srgbClr val="000000"/>
                </a:solidFill>
              </a:rPr>
              <a:t> the DFT </a:t>
            </a:r>
            <a:r>
              <a:rPr lang="it-IT" sz="1600" err="1">
                <a:solidFill>
                  <a:srgbClr val="000000"/>
                </a:solidFill>
              </a:rPr>
              <a:t>calculation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into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smaller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subproblems</a:t>
            </a:r>
            <a:r>
              <a:rPr lang="it-IT" sz="1600">
                <a:solidFill>
                  <a:srgbClr val="000000"/>
                </a:solidFill>
              </a:rPr>
              <a:t>, making </a:t>
            </a:r>
            <a:r>
              <a:rPr lang="it-IT" sz="1600" err="1">
                <a:solidFill>
                  <a:srgbClr val="000000"/>
                </a:solidFill>
              </a:rPr>
              <a:t>it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significantly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faster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than</a:t>
            </a:r>
            <a:r>
              <a:rPr lang="it-IT" sz="1600">
                <a:solidFill>
                  <a:srgbClr val="000000"/>
                </a:solidFill>
              </a:rPr>
              <a:t> the </a:t>
            </a:r>
            <a:r>
              <a:rPr lang="it-IT" sz="1600" err="1">
                <a:solidFill>
                  <a:srgbClr val="000000"/>
                </a:solidFill>
              </a:rPr>
              <a:t>direct</a:t>
            </a:r>
            <a:r>
              <a:rPr lang="it-IT" sz="1600">
                <a:solidFill>
                  <a:srgbClr val="000000"/>
                </a:solidFill>
              </a:rPr>
              <a:t> DFT </a:t>
            </a:r>
            <a:r>
              <a:rPr lang="it-IT" sz="1600" err="1">
                <a:solidFill>
                  <a:srgbClr val="000000"/>
                </a:solidFill>
              </a:rPr>
              <a:t>computation</a:t>
            </a:r>
            <a:r>
              <a:rPr lang="it-IT" sz="1600">
                <a:solidFill>
                  <a:srgbClr val="000000"/>
                </a:solidFill>
              </a:rPr>
              <a:t>. </a:t>
            </a:r>
          </a:p>
          <a:p>
            <a:r>
              <a:rPr lang="it-IT" sz="1600" err="1">
                <a:solidFill>
                  <a:srgbClr val="000000"/>
                </a:solidFill>
              </a:rPr>
              <a:t>This</a:t>
            </a:r>
            <a:r>
              <a:rPr lang="it-IT" sz="1600">
                <a:solidFill>
                  <a:srgbClr val="000000"/>
                </a:solidFill>
              </a:rPr>
              <a:t> divide-and-</a:t>
            </a:r>
            <a:r>
              <a:rPr lang="it-IT" sz="1600" err="1">
                <a:solidFill>
                  <a:srgbClr val="000000"/>
                </a:solidFill>
              </a:rPr>
              <a:t>conquer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approach</a:t>
            </a:r>
            <a:r>
              <a:rPr lang="it-IT" sz="1600">
                <a:solidFill>
                  <a:srgbClr val="000000"/>
                </a:solidFill>
              </a:rPr>
              <a:t> breaks down the </a:t>
            </a:r>
            <a:r>
              <a:rPr lang="it-IT" sz="1600" err="1">
                <a:solidFill>
                  <a:srgbClr val="000000"/>
                </a:solidFill>
              </a:rPr>
              <a:t>problem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into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successively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smaller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DFTs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until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reaching</a:t>
            </a:r>
            <a:r>
              <a:rPr lang="it-IT" sz="1600">
                <a:solidFill>
                  <a:srgbClr val="000000"/>
                </a:solidFill>
              </a:rPr>
              <a:t> the base case.</a:t>
            </a:r>
          </a:p>
          <a:p>
            <a:r>
              <a:rPr lang="it-IT" sz="1600">
                <a:solidFill>
                  <a:srgbClr val="000000"/>
                </a:solidFill>
              </a:rPr>
              <a:t> </a:t>
            </a:r>
            <a:r>
              <a:rPr lang="it-IT" sz="1600" err="1">
                <a:solidFill>
                  <a:srgbClr val="000000"/>
                </a:solidFill>
              </a:rPr>
              <a:t>Then</a:t>
            </a:r>
            <a:r>
              <a:rPr lang="it-IT" sz="1600">
                <a:solidFill>
                  <a:srgbClr val="000000"/>
                </a:solidFill>
              </a:rPr>
              <a:t>, </a:t>
            </a:r>
            <a:r>
              <a:rPr lang="it-IT" sz="1600" err="1">
                <a:solidFill>
                  <a:srgbClr val="000000"/>
                </a:solidFill>
              </a:rPr>
              <a:t>it</a:t>
            </a:r>
            <a:r>
              <a:rPr lang="it-IT" sz="1600">
                <a:solidFill>
                  <a:srgbClr val="000000"/>
                </a:solidFill>
              </a:rPr>
              <a:t> combines </a:t>
            </a:r>
            <a:r>
              <a:rPr lang="it-IT" sz="1600" err="1">
                <a:solidFill>
                  <a:srgbClr val="000000"/>
                </a:solidFill>
              </a:rPr>
              <a:t>these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smaller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DFTs</a:t>
            </a:r>
            <a:r>
              <a:rPr lang="it-IT" sz="1600">
                <a:solidFill>
                  <a:srgbClr val="000000"/>
                </a:solidFill>
              </a:rPr>
              <a:t> to </a:t>
            </a:r>
            <a:r>
              <a:rPr lang="it-IT" sz="1600" err="1">
                <a:solidFill>
                  <a:srgbClr val="000000"/>
                </a:solidFill>
              </a:rPr>
              <a:t>obtain</a:t>
            </a:r>
            <a:r>
              <a:rPr lang="it-IT" sz="1600">
                <a:solidFill>
                  <a:srgbClr val="000000"/>
                </a:solidFill>
              </a:rPr>
              <a:t> the </a:t>
            </a:r>
            <a:r>
              <a:rPr lang="it-IT" sz="1600" err="1">
                <a:solidFill>
                  <a:srgbClr val="000000"/>
                </a:solidFill>
              </a:rPr>
              <a:t>final</a:t>
            </a:r>
            <a:r>
              <a:rPr lang="it-IT" sz="1600">
                <a:solidFill>
                  <a:srgbClr val="000000"/>
                </a:solidFill>
              </a:rPr>
              <a:t> FFT </a:t>
            </a:r>
            <a:r>
              <a:rPr lang="it-IT" sz="1600" err="1">
                <a:solidFill>
                  <a:srgbClr val="000000"/>
                </a:solidFill>
              </a:rPr>
              <a:t>result</a:t>
            </a:r>
            <a:r>
              <a:rPr lang="it-IT" sz="1600">
                <a:solidFill>
                  <a:srgbClr val="000000"/>
                </a:solidFill>
              </a:rPr>
              <a:t>, </a:t>
            </a:r>
            <a:r>
              <a:rPr lang="it-IT" sz="1600" err="1">
                <a:solidFill>
                  <a:srgbClr val="000000"/>
                </a:solidFill>
              </a:rPr>
              <a:t>achieving</a:t>
            </a:r>
            <a:r>
              <a:rPr lang="it-IT" sz="1600">
                <a:solidFill>
                  <a:srgbClr val="000000"/>
                </a:solidFill>
              </a:rPr>
              <a:t> a </a:t>
            </a:r>
            <a:r>
              <a:rPr lang="it-IT" sz="1600" err="1">
                <a:solidFill>
                  <a:srgbClr val="000000"/>
                </a:solidFill>
              </a:rPr>
              <a:t>remarkable</a:t>
            </a:r>
            <a:r>
              <a:rPr lang="it-IT" sz="1600">
                <a:solidFill>
                  <a:srgbClr val="000000"/>
                </a:solidFill>
              </a:rPr>
              <a:t> </a:t>
            </a:r>
            <a:r>
              <a:rPr lang="it-IT" sz="1600" err="1">
                <a:solidFill>
                  <a:srgbClr val="000000"/>
                </a:solidFill>
              </a:rPr>
              <a:t>reduction</a:t>
            </a:r>
            <a:r>
              <a:rPr lang="it-IT" sz="1600">
                <a:solidFill>
                  <a:srgbClr val="000000"/>
                </a:solidFill>
              </a:rPr>
              <a:t> in </a:t>
            </a:r>
            <a:r>
              <a:rPr lang="it-IT" sz="1600" err="1">
                <a:solidFill>
                  <a:srgbClr val="000000"/>
                </a:solidFill>
              </a:rPr>
              <a:t>computation</a:t>
            </a:r>
            <a:r>
              <a:rPr lang="it-IT" sz="1600">
                <a:solidFill>
                  <a:srgbClr val="000000"/>
                </a:solidFill>
              </a:rPr>
              <a:t> time and </a:t>
            </a:r>
            <a:r>
              <a:rPr lang="it-IT" sz="1600" err="1">
                <a:solidFill>
                  <a:srgbClr val="000000"/>
                </a:solidFill>
              </a:rPr>
              <a:t>complexity</a:t>
            </a:r>
            <a:r>
              <a:rPr lang="it-IT" sz="1600">
                <a:solidFill>
                  <a:srgbClr val="000000"/>
                </a:solidFill>
              </a:rPr>
              <a:t>.</a:t>
            </a:r>
          </a:p>
          <a:p>
            <a:endParaRPr lang="it-IT" sz="1600"/>
          </a:p>
          <a:p>
            <a:r>
              <a:rPr lang="it-IT" sz="1600"/>
              <a:t>Here in picture </a:t>
            </a:r>
            <a:r>
              <a:rPr lang="it-IT" sz="1600" err="1"/>
              <a:t>our</a:t>
            </a:r>
            <a:r>
              <a:rPr lang="it-IT" sz="1600"/>
              <a:t> </a:t>
            </a:r>
            <a:r>
              <a:rPr lang="it-IT" sz="1600" err="1"/>
              <a:t>implementation</a:t>
            </a:r>
            <a:r>
              <a:rPr lang="it-IT" sz="1600"/>
              <a:t>:</a:t>
            </a:r>
          </a:p>
        </p:txBody>
      </p:sp>
      <p:pic>
        <p:nvPicPr>
          <p:cNvPr id="4" name="Immagine 3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40143F53-5ED9-7403-5DA6-5C6B774B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47" y="1874451"/>
            <a:ext cx="5613990" cy="359819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B7916935-983F-E5FC-8D84-FC9BF7FD18FD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112493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1AE733-22DA-493F-A515-0ECA8572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Iterative </a:t>
            </a:r>
            <a:r>
              <a:rPr lang="it-IT" err="1"/>
              <a:t>algorithm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905A16-7110-39E7-3E5D-385F796F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0" y="1663996"/>
            <a:ext cx="358160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600" dirty="0" err="1">
                <a:solidFill>
                  <a:srgbClr val="000000"/>
                </a:solidFill>
              </a:rPr>
              <a:t>Unlike</a:t>
            </a:r>
            <a:r>
              <a:rPr lang="it-IT" sz="1600" dirty="0">
                <a:solidFill>
                  <a:srgbClr val="000000"/>
                </a:solidFill>
              </a:rPr>
              <a:t> the recursive FFT, </a:t>
            </a:r>
            <a:r>
              <a:rPr lang="it-IT" sz="1600" dirty="0" err="1">
                <a:solidFill>
                  <a:srgbClr val="000000"/>
                </a:solidFill>
              </a:rPr>
              <a:t>which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divides</a:t>
            </a:r>
            <a:r>
              <a:rPr lang="it-IT" sz="1600" dirty="0">
                <a:solidFill>
                  <a:srgbClr val="000000"/>
                </a:solidFill>
              </a:rPr>
              <a:t> the </a:t>
            </a:r>
            <a:r>
              <a:rPr lang="it-IT" sz="1600" dirty="0" err="1">
                <a:solidFill>
                  <a:srgbClr val="000000"/>
                </a:solidFill>
              </a:rPr>
              <a:t>problem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into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smaller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subproblems</a:t>
            </a:r>
            <a:r>
              <a:rPr lang="it-IT" sz="1600" dirty="0">
                <a:solidFill>
                  <a:srgbClr val="000000"/>
                </a:solidFill>
              </a:rPr>
              <a:t>, the iterative FFT </a:t>
            </a:r>
            <a:r>
              <a:rPr lang="it-IT" sz="1600" dirty="0" err="1">
                <a:solidFill>
                  <a:srgbClr val="000000"/>
                </a:solidFill>
              </a:rPr>
              <a:t>employs</a:t>
            </a:r>
            <a:r>
              <a:rPr lang="it-IT" sz="1600" dirty="0">
                <a:solidFill>
                  <a:srgbClr val="000000"/>
                </a:solidFill>
              </a:rPr>
              <a:t> a loop-</a:t>
            </a:r>
            <a:r>
              <a:rPr lang="it-IT" sz="1600" dirty="0" err="1">
                <a:solidFill>
                  <a:srgbClr val="000000"/>
                </a:solidFill>
              </a:rPr>
              <a:t>based</a:t>
            </a:r>
            <a:r>
              <a:rPr lang="it-IT" sz="1600" dirty="0">
                <a:solidFill>
                  <a:srgbClr val="000000"/>
                </a:solidFill>
              </a:rPr>
              <a:t> technique. </a:t>
            </a:r>
            <a:r>
              <a:rPr lang="it-IT" sz="1600" dirty="0" err="1">
                <a:solidFill>
                  <a:srgbClr val="000000"/>
                </a:solidFill>
              </a:rPr>
              <a:t>It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computes</a:t>
            </a:r>
            <a:r>
              <a:rPr lang="it-IT" sz="1600" dirty="0">
                <a:solidFill>
                  <a:srgbClr val="000000"/>
                </a:solidFill>
              </a:rPr>
              <a:t> the DFT by </a:t>
            </a:r>
            <a:r>
              <a:rPr lang="it-IT" sz="1600" dirty="0" err="1">
                <a:solidFill>
                  <a:srgbClr val="000000"/>
                </a:solidFill>
              </a:rPr>
              <a:t>iterating</a:t>
            </a:r>
            <a:r>
              <a:rPr lang="it-IT" sz="1600" dirty="0">
                <a:solidFill>
                  <a:srgbClr val="000000"/>
                </a:solidFill>
              </a:rPr>
              <a:t> over the data, </a:t>
            </a:r>
            <a:r>
              <a:rPr lang="it-IT" sz="1600" dirty="0" err="1">
                <a:solidFill>
                  <a:srgbClr val="000000"/>
                </a:solidFill>
              </a:rPr>
              <a:t>reordering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it</a:t>
            </a:r>
            <a:r>
              <a:rPr lang="it-IT" sz="1600" dirty="0">
                <a:solidFill>
                  <a:srgbClr val="000000"/>
                </a:solidFill>
              </a:rPr>
              <a:t> in a bit-</a:t>
            </a:r>
            <a:r>
              <a:rPr lang="it-IT" sz="1600" dirty="0" err="1">
                <a:solidFill>
                  <a:srgbClr val="000000"/>
                </a:solidFill>
              </a:rPr>
              <a:t>reversed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manner</a:t>
            </a:r>
            <a:r>
              <a:rPr lang="it-IT" sz="1600" dirty="0">
                <a:solidFill>
                  <a:srgbClr val="000000"/>
                </a:solidFill>
              </a:rPr>
              <a:t>, and </a:t>
            </a:r>
            <a:r>
              <a:rPr lang="it-IT" sz="1600" dirty="0" err="1">
                <a:solidFill>
                  <a:srgbClr val="000000"/>
                </a:solidFill>
              </a:rPr>
              <a:t>repeatedly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applying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butterfly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operations</a:t>
            </a:r>
            <a:r>
              <a:rPr lang="it-IT" sz="1600" dirty="0">
                <a:solidFill>
                  <a:srgbClr val="000000"/>
                </a:solidFill>
              </a:rPr>
              <a:t>.</a:t>
            </a:r>
          </a:p>
          <a:p>
            <a:endParaRPr lang="it-IT" sz="1600" dirty="0"/>
          </a:p>
          <a:p>
            <a:r>
              <a:rPr lang="it-IT" sz="1600" dirty="0"/>
              <a:t>Here in picture </a:t>
            </a:r>
            <a:r>
              <a:rPr lang="it-IT" sz="1600" dirty="0" err="1"/>
              <a:t>our</a:t>
            </a:r>
            <a:r>
              <a:rPr lang="it-IT" sz="1600" dirty="0"/>
              <a:t> </a:t>
            </a:r>
            <a:r>
              <a:rPr lang="it-IT" sz="1600" dirty="0" err="1"/>
              <a:t>implementation</a:t>
            </a:r>
            <a:r>
              <a:rPr lang="it-IT" sz="1600" dirty="0"/>
              <a:t>:</a:t>
            </a:r>
            <a:endParaRPr lang="it-IT" dirty="0"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769DA2E5-14F8-A84D-4C91-07D270DE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214" y="1668633"/>
            <a:ext cx="5571460" cy="387160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D3A3546F-9323-5989-909E-935EC531B048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</p:spTree>
    <p:extLst>
      <p:ext uri="{BB962C8B-B14F-4D97-AF65-F5344CB8AC3E}">
        <p14:creationId xmlns:p14="http://schemas.microsoft.com/office/powerpoint/2010/main" val="255729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847E25-AC18-6673-56C5-CB3F1E06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Parallel</a:t>
            </a:r>
            <a:r>
              <a:rPr lang="it-IT"/>
              <a:t> </a:t>
            </a:r>
            <a:r>
              <a:rPr lang="it-IT" err="1"/>
              <a:t>implementations</a:t>
            </a:r>
            <a:br>
              <a:rPr lang="it-IT"/>
            </a:br>
            <a:r>
              <a:rPr lang="it-IT" err="1"/>
              <a:t>OpenMP</a:t>
            </a:r>
          </a:p>
        </p:txBody>
      </p:sp>
      <p:pic>
        <p:nvPicPr>
          <p:cNvPr id="4" name="Immagine 3" descr="Immagine che contiene testo, schermata, schermo&#10;&#10;Descrizione generata automaticamente">
            <a:extLst>
              <a:ext uri="{FF2B5EF4-FFF2-40B4-BE49-F238E27FC236}">
                <a16:creationId xmlns:a16="http://schemas.microsoft.com/office/drawing/2014/main" id="{9E6388A0-728C-2441-00C3-2F66663E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52" y="1473390"/>
            <a:ext cx="4784650" cy="441094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69CA201-3AAC-E136-C89B-BDF65B1C97B4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D26A37-153D-D8F6-58E5-1489333F9DE2}"/>
              </a:ext>
            </a:extLst>
          </p:cNvPr>
          <p:cNvSpPr txBox="1"/>
          <p:nvPr/>
        </p:nvSpPr>
        <p:spPr>
          <a:xfrm>
            <a:off x="372139" y="2495992"/>
            <a:ext cx="321634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In the iterative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version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after the bit-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reversal,the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algorithm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subsequently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divides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the array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into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increasingly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larger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sections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(2, 4, 8, ...) and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computes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the FFT on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each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section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in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parallel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using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the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previously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defined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number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of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threads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. </a:t>
            </a:r>
          </a:p>
          <a:p>
            <a:endParaRPr lang="it-IT" sz="12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This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takes place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within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the second </a:t>
            </a:r>
            <a:r>
              <a:rPr lang="it-IT" sz="1200">
                <a:latin typeface="Calibri"/>
                <a:cs typeface="Calibri"/>
              </a:rPr>
              <a:t>for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loop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labeled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with</a:t>
            </a:r>
            <a:r>
              <a:rPr lang="it-IT" sz="12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b="1">
                <a:latin typeface="Calibri"/>
                <a:cs typeface="Calibri"/>
              </a:rPr>
              <a:t>#pragma </a:t>
            </a:r>
            <a:r>
              <a:rPr lang="it-IT" sz="1200" b="1" err="1">
                <a:latin typeface="Calibri"/>
                <a:cs typeface="Calibri"/>
              </a:rPr>
              <a:t>omp</a:t>
            </a:r>
            <a:r>
              <a:rPr lang="it-IT" sz="1200" b="1">
                <a:latin typeface="Calibri"/>
                <a:cs typeface="Calibri"/>
              </a:rPr>
              <a:t> </a:t>
            </a:r>
            <a:r>
              <a:rPr lang="it-IT" sz="1200" b="1" err="1">
                <a:latin typeface="Calibri"/>
                <a:cs typeface="Calibri"/>
              </a:rPr>
              <a:t>parallel</a:t>
            </a:r>
            <a:r>
              <a:rPr lang="it-IT" sz="1200" b="1">
                <a:latin typeface="Calibri"/>
                <a:cs typeface="Calibri"/>
              </a:rPr>
              <a:t> for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which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utilizes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OpenMP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manage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parallelism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it-IT" sz="1200">
              <a:cs typeface="Calibri"/>
            </a:endParaRPr>
          </a:p>
          <a:p>
            <a:endParaRPr lang="it-IT" sz="1200">
              <a:solidFill>
                <a:srgbClr val="000000"/>
              </a:solidFill>
              <a:ea typeface="+mn-lt"/>
              <a:cs typeface="+mn-lt"/>
            </a:endParaRPr>
          </a:p>
          <a:p>
            <a:endParaRPr lang="it-IT" sz="1200">
              <a:solidFill>
                <a:srgbClr val="000000"/>
              </a:solidFill>
              <a:ea typeface="+mn-lt"/>
              <a:cs typeface="+mn-lt"/>
            </a:endParaRPr>
          </a:p>
          <a:p>
            <a:endParaRPr lang="it-IT" sz="12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Parallel</a:t>
            </a:r>
            <a:r>
              <a:rPr lang="it-IT" sz="1200">
                <a:solidFill>
                  <a:srgbClr val="000000"/>
                </a:solidFill>
                <a:ea typeface="+mn-lt"/>
                <a:cs typeface="+mn-lt"/>
              </a:rPr>
              <a:t> Butterfly </a:t>
            </a:r>
            <a:r>
              <a:rPr lang="it-IT" sz="1200" err="1">
                <a:solidFill>
                  <a:srgbClr val="000000"/>
                </a:solidFill>
                <a:ea typeface="+mn-lt"/>
                <a:cs typeface="+mn-lt"/>
              </a:rPr>
              <a:t>Operation</a:t>
            </a:r>
            <a:endParaRPr lang="it-IT" sz="1200" err="1"/>
          </a:p>
          <a:p>
            <a:pPr algn="l"/>
            <a:endParaRPr lang="it-IT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8863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F4A7BC-1307-822B-85D0-FF12A60C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Parallel</a:t>
            </a:r>
            <a:r>
              <a:rPr lang="it-IT"/>
              <a:t> </a:t>
            </a:r>
            <a:r>
              <a:rPr lang="it-IT" err="1"/>
              <a:t>implementations</a:t>
            </a:r>
            <a:br>
              <a:rPr lang="it-IT"/>
            </a:br>
            <a:r>
              <a:rPr lang="it-IT"/>
              <a:t>MPI</a:t>
            </a:r>
            <a:endParaRPr lang="it-IT" b="0"/>
          </a:p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1D01629-8298-BE4C-E877-CC21CC3C3E87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9171CFE-0505-853A-2B1B-AE4E3C4FA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42366"/>
              </p:ext>
            </p:extLst>
          </p:nvPr>
        </p:nvGraphicFramePr>
        <p:xfrm>
          <a:off x="1864475" y="1622921"/>
          <a:ext cx="51206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59137816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3682094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21581086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7669085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0253404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78903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9867072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3108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943609"/>
                  </a:ext>
                </a:extLst>
              </a:tr>
            </a:tbl>
          </a:graphicData>
        </a:graphic>
      </p:graphicFrame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29DB164E-A6F9-68B7-3AE7-3BDDAE39F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811033"/>
              </p:ext>
            </p:extLst>
          </p:nvPr>
        </p:nvGraphicFramePr>
        <p:xfrm>
          <a:off x="1873134" y="2575421"/>
          <a:ext cx="51206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59137816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3682094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21581086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7669085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0253404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78903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9867072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3108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943609"/>
                  </a:ext>
                </a:extLst>
              </a:tr>
            </a:tbl>
          </a:graphicData>
        </a:graphic>
      </p:graphicFrame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715AC82-015A-2CDC-E388-7B7E69D60C45}"/>
              </a:ext>
            </a:extLst>
          </p:cNvPr>
          <p:cNvCxnSpPr/>
          <p:nvPr/>
        </p:nvCxnSpPr>
        <p:spPr>
          <a:xfrm>
            <a:off x="2179493" y="2049607"/>
            <a:ext cx="5195" cy="420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8A6DD90-4BDB-5F6E-34A2-FC6E69856207}"/>
              </a:ext>
            </a:extLst>
          </p:cNvPr>
          <p:cNvCxnSpPr>
            <a:cxnSpLocks/>
          </p:cNvCxnSpPr>
          <p:nvPr/>
        </p:nvCxnSpPr>
        <p:spPr>
          <a:xfrm>
            <a:off x="2828924" y="2032288"/>
            <a:ext cx="542058" cy="429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B98A1DC-CBDA-8552-0256-99B8B24C8895}"/>
              </a:ext>
            </a:extLst>
          </p:cNvPr>
          <p:cNvCxnSpPr>
            <a:cxnSpLocks/>
          </p:cNvCxnSpPr>
          <p:nvPr/>
        </p:nvCxnSpPr>
        <p:spPr>
          <a:xfrm>
            <a:off x="3478357" y="2032289"/>
            <a:ext cx="1208808" cy="472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24AF8F6-9C98-918B-C57D-74DD45C47709}"/>
              </a:ext>
            </a:extLst>
          </p:cNvPr>
          <p:cNvCxnSpPr>
            <a:cxnSpLocks/>
          </p:cNvCxnSpPr>
          <p:nvPr/>
        </p:nvCxnSpPr>
        <p:spPr>
          <a:xfrm>
            <a:off x="4223038" y="2040947"/>
            <a:ext cx="1762990" cy="498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4DAD2C1-1564-E84E-77E4-C2ED656200F2}"/>
              </a:ext>
            </a:extLst>
          </p:cNvPr>
          <p:cNvCxnSpPr>
            <a:cxnSpLocks/>
          </p:cNvCxnSpPr>
          <p:nvPr/>
        </p:nvCxnSpPr>
        <p:spPr>
          <a:xfrm flipH="1">
            <a:off x="2903393" y="2092902"/>
            <a:ext cx="1960418" cy="412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9A8F004-4F3A-A709-A967-824ACC74383A}"/>
              </a:ext>
            </a:extLst>
          </p:cNvPr>
          <p:cNvCxnSpPr>
            <a:cxnSpLocks/>
          </p:cNvCxnSpPr>
          <p:nvPr/>
        </p:nvCxnSpPr>
        <p:spPr>
          <a:xfrm flipH="1">
            <a:off x="4081030" y="2040948"/>
            <a:ext cx="1310986" cy="464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2651461-0A66-5D1C-CD97-8684BB5066AB}"/>
              </a:ext>
            </a:extLst>
          </p:cNvPr>
          <p:cNvCxnSpPr>
            <a:cxnSpLocks/>
          </p:cNvCxnSpPr>
          <p:nvPr/>
        </p:nvCxnSpPr>
        <p:spPr>
          <a:xfrm flipH="1">
            <a:off x="5379893" y="2032289"/>
            <a:ext cx="652895" cy="481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1905C1B-DB39-8F60-8B7E-4A158679552E}"/>
              </a:ext>
            </a:extLst>
          </p:cNvPr>
          <p:cNvCxnSpPr>
            <a:cxnSpLocks/>
          </p:cNvCxnSpPr>
          <p:nvPr/>
        </p:nvCxnSpPr>
        <p:spPr>
          <a:xfrm>
            <a:off x="6647583" y="2066924"/>
            <a:ext cx="5195" cy="420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3D33CB55-6A97-741C-4650-9830971B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78" y="3163050"/>
            <a:ext cx="5168872" cy="27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2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F4A7BC-1307-822B-85D0-FF12A60C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Parallel</a:t>
            </a:r>
            <a:r>
              <a:rPr lang="it-IT"/>
              <a:t> </a:t>
            </a:r>
            <a:r>
              <a:rPr lang="it-IT" err="1"/>
              <a:t>implementations</a:t>
            </a:r>
            <a:br>
              <a:rPr lang="it-IT"/>
            </a:br>
            <a:r>
              <a:rPr lang="it-IT"/>
              <a:t>MPI</a:t>
            </a:r>
            <a:endParaRPr lang="it-IT" b="0"/>
          </a:p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1D01629-8298-BE4C-E877-CC21CC3C3E87}"/>
              </a:ext>
            </a:extLst>
          </p:cNvPr>
          <p:cNvSpPr/>
          <p:nvPr/>
        </p:nvSpPr>
        <p:spPr>
          <a:xfrm>
            <a:off x="140277" y="6210299"/>
            <a:ext cx="3131127" cy="5420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latin typeface="Arial"/>
                <a:cs typeface="Arial"/>
              </a:rPr>
              <a:t>Broggini Emanuele, </a:t>
            </a:r>
            <a:r>
              <a:rPr lang="it-IT" sz="1200" b="1" err="1">
                <a:latin typeface="Arial"/>
                <a:cs typeface="Arial"/>
              </a:rPr>
              <a:t>Ortenzi</a:t>
            </a:r>
            <a:r>
              <a:rPr lang="it-IT" sz="1200" b="1">
                <a:latin typeface="Arial"/>
                <a:cs typeface="Arial"/>
              </a:rPr>
              <a:t> Andrea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29DB164E-A6F9-68B7-3AE7-3BDDAE39F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106237"/>
              </p:ext>
            </p:extLst>
          </p:nvPr>
        </p:nvGraphicFramePr>
        <p:xfrm>
          <a:off x="1665316" y="1319853"/>
          <a:ext cx="51206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59137816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3682094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21581086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7669085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0253404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78903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9867072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3108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943609"/>
                  </a:ext>
                </a:extLst>
              </a:tr>
            </a:tbl>
          </a:graphicData>
        </a:graphic>
      </p:graphicFrame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B09E788A-D3B4-9C23-3F15-5B3F212E05AD}"/>
              </a:ext>
            </a:extLst>
          </p:cNvPr>
          <p:cNvSpPr/>
          <p:nvPr/>
        </p:nvSpPr>
        <p:spPr>
          <a:xfrm rot="16200000">
            <a:off x="2173639" y="1369869"/>
            <a:ext cx="285333" cy="120014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275899E7-A59D-9816-9A73-E4388E8A0A79}"/>
              </a:ext>
            </a:extLst>
          </p:cNvPr>
          <p:cNvCxnSpPr/>
          <p:nvPr/>
        </p:nvCxnSpPr>
        <p:spPr>
          <a:xfrm flipH="1">
            <a:off x="2314575" y="2205471"/>
            <a:ext cx="3464" cy="723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CFDCC3F4-CF3F-C36F-335E-4D6272893CDB}"/>
              </a:ext>
            </a:extLst>
          </p:cNvPr>
          <p:cNvSpPr/>
          <p:nvPr/>
        </p:nvSpPr>
        <p:spPr>
          <a:xfrm rot="16200000">
            <a:off x="3472502" y="1369868"/>
            <a:ext cx="285333" cy="1200148"/>
          </a:xfrm>
          <a:prstGeom prst="leftBrac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A4160DD-54D9-2CF8-3A06-C68AB6FCDE83}"/>
              </a:ext>
            </a:extLst>
          </p:cNvPr>
          <p:cNvCxnSpPr>
            <a:cxnSpLocks/>
          </p:cNvCxnSpPr>
          <p:nvPr/>
        </p:nvCxnSpPr>
        <p:spPr>
          <a:xfrm flipH="1">
            <a:off x="3613438" y="2205470"/>
            <a:ext cx="3464" cy="72390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35F4335A-C6FD-7ED7-D572-0201BC6FDC8D}"/>
              </a:ext>
            </a:extLst>
          </p:cNvPr>
          <p:cNvSpPr/>
          <p:nvPr/>
        </p:nvSpPr>
        <p:spPr>
          <a:xfrm rot="16200000">
            <a:off x="4719411" y="1361210"/>
            <a:ext cx="285333" cy="1200148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42244FC-2377-62B2-7233-C57CFF86912A}"/>
              </a:ext>
            </a:extLst>
          </p:cNvPr>
          <p:cNvCxnSpPr>
            <a:cxnSpLocks/>
          </p:cNvCxnSpPr>
          <p:nvPr/>
        </p:nvCxnSpPr>
        <p:spPr>
          <a:xfrm flipH="1">
            <a:off x="4860347" y="2196812"/>
            <a:ext cx="3464" cy="72390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21C5407A-8ABC-F525-EEDD-C936E12ABBE0}"/>
              </a:ext>
            </a:extLst>
          </p:cNvPr>
          <p:cNvSpPr/>
          <p:nvPr/>
        </p:nvSpPr>
        <p:spPr>
          <a:xfrm rot="16200000">
            <a:off x="5992298" y="1369869"/>
            <a:ext cx="285333" cy="1200148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8610F25-18AB-924F-7697-FCC5677A90F9}"/>
              </a:ext>
            </a:extLst>
          </p:cNvPr>
          <p:cNvCxnSpPr>
            <a:cxnSpLocks/>
          </p:cNvCxnSpPr>
          <p:nvPr/>
        </p:nvCxnSpPr>
        <p:spPr>
          <a:xfrm flipH="1">
            <a:off x="6133234" y="2205471"/>
            <a:ext cx="3464" cy="7239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61A6F43-520D-8DB8-3229-1B2451CFFD6D}"/>
              </a:ext>
            </a:extLst>
          </p:cNvPr>
          <p:cNvSpPr txBox="1"/>
          <p:nvPr/>
        </p:nvSpPr>
        <p:spPr>
          <a:xfrm>
            <a:off x="1316181" y="2346614"/>
            <a:ext cx="682336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latin typeface="Arial"/>
                <a:ea typeface="Calibri"/>
                <a:cs typeface="Calibri"/>
              </a:rPr>
              <a:t>FFT</a:t>
            </a:r>
            <a:endParaRPr lang="it-IT" b="1">
              <a:latin typeface="Arial"/>
            </a:endParaRPr>
          </a:p>
        </p:txBody>
      </p:sp>
      <p:graphicFrame>
        <p:nvGraphicFramePr>
          <p:cNvPr id="26" name="Tabella 25">
            <a:extLst>
              <a:ext uri="{FF2B5EF4-FFF2-40B4-BE49-F238E27FC236}">
                <a16:creationId xmlns:a16="http://schemas.microsoft.com/office/drawing/2014/main" id="{B200E6BA-6A05-0B24-7EBC-3ED15F1B3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937812"/>
              </p:ext>
            </p:extLst>
          </p:nvPr>
        </p:nvGraphicFramePr>
        <p:xfrm>
          <a:off x="1665315" y="3086307"/>
          <a:ext cx="51206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58">
                  <a:extLst>
                    <a:ext uri="{9D8B030D-6E8A-4147-A177-3AD203B41FA5}">
                      <a16:colId xmlns:a16="http://schemas.microsoft.com/office/drawing/2014/main" val="3591378161"/>
                    </a:ext>
                  </a:extLst>
                </a:gridCol>
                <a:gridCol w="1280158">
                  <a:extLst>
                    <a:ext uri="{9D8B030D-6E8A-4147-A177-3AD203B41FA5}">
                      <a16:colId xmlns:a16="http://schemas.microsoft.com/office/drawing/2014/main" val="1215810864"/>
                    </a:ext>
                  </a:extLst>
                </a:gridCol>
                <a:gridCol w="1280158">
                  <a:extLst>
                    <a:ext uri="{9D8B030D-6E8A-4147-A177-3AD203B41FA5}">
                      <a16:colId xmlns:a16="http://schemas.microsoft.com/office/drawing/2014/main" val="2902534047"/>
                    </a:ext>
                  </a:extLst>
                </a:gridCol>
                <a:gridCol w="1280158">
                  <a:extLst>
                    <a:ext uri="{9D8B030D-6E8A-4147-A177-3AD203B41FA5}">
                      <a16:colId xmlns:a16="http://schemas.microsoft.com/office/drawing/2014/main" val="3098670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err="1">
                          <a:solidFill>
                            <a:schemeClr val="tx1"/>
                          </a:solidFill>
                          <a:latin typeface="Arial"/>
                        </a:rPr>
                        <a:t>Freq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>
                          <a:solidFill>
                            <a:schemeClr val="tx1"/>
                          </a:solidFill>
                          <a:latin typeface="Arial"/>
                        </a:rPr>
                        <a:t>Freq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>
                          <a:solidFill>
                            <a:schemeClr val="tx1"/>
                          </a:solidFill>
                          <a:latin typeface="Arial"/>
                        </a:rPr>
                        <a:t>Freq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err="1">
                          <a:solidFill>
                            <a:schemeClr val="tx1"/>
                          </a:solidFill>
                          <a:latin typeface="Arial"/>
                        </a:rPr>
                        <a:t>Freq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943609"/>
                  </a:ext>
                </a:extLst>
              </a:tr>
            </a:tbl>
          </a:graphicData>
        </a:graphic>
      </p:graphicFrame>
      <p:pic>
        <p:nvPicPr>
          <p:cNvPr id="25" name="Immagine 24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3184759-BA62-D51F-327D-F496562A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37" y="3610556"/>
            <a:ext cx="6071190" cy="24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989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</TotalTime>
  <Words>737</Words>
  <Application>Microsoft Office PowerPoint</Application>
  <PresentationFormat>Presentazione su schermo (4:3)</PresentationFormat>
  <Paragraphs>163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POLI</vt:lpstr>
      <vt:lpstr>Titolo presentazione sottotitolo</vt:lpstr>
      <vt:lpstr>Cooley-Tukey Algorithm</vt:lpstr>
      <vt:lpstr>Presentazione standard di PowerPoint</vt:lpstr>
      <vt:lpstr>Presentazione standard di PowerPoint</vt:lpstr>
      <vt:lpstr>Recursive Algorithm </vt:lpstr>
      <vt:lpstr>Iterative algorithm</vt:lpstr>
      <vt:lpstr>Parallel implementations OpenMP</vt:lpstr>
      <vt:lpstr>Parallel implementations MPI </vt:lpstr>
      <vt:lpstr>Parallel implementations MPI </vt:lpstr>
      <vt:lpstr>Parallel implementations MPI </vt:lpstr>
      <vt:lpstr>Parallel implementations MPI</vt:lpstr>
      <vt:lpstr>Some computational times for FFT1D</vt:lpstr>
      <vt:lpstr>Presentazione standard di PowerPoint</vt:lpstr>
      <vt:lpstr>FFT 2D</vt:lpstr>
      <vt:lpstr>FFT2D VecVec</vt:lpstr>
      <vt:lpstr>FFT 2D Eigen version</vt:lpstr>
      <vt:lpstr>FFT 2D Eigen version </vt:lpstr>
      <vt:lpstr>Comparison between Eigen and VecVec implementations</vt:lpstr>
      <vt:lpstr>Comparison between Eigen and VecVec implementations </vt:lpstr>
      <vt:lpstr>Compiler flags comparison</vt:lpstr>
      <vt:lpstr>Compiler flags comparison</vt:lpstr>
      <vt:lpstr>Presentazione standard di PowerPoint</vt:lpstr>
      <vt:lpstr>VIDEO PROCESSING</vt:lpstr>
      <vt:lpstr>VIDEO PROCESSING</vt:lpstr>
      <vt:lpstr>VIDEO PROCESSING</vt:lpstr>
      <vt:lpstr>Presentazione standard di PowerPoint</vt:lpstr>
      <vt:lpstr>IMAGE PROCESSING</vt:lpstr>
      <vt:lpstr>IMAGE PROCESSING</vt:lpstr>
      <vt:lpstr>IMAGE PROCESSING</vt:lpstr>
      <vt:lpstr>IMAGE PROCESSING</vt:lpstr>
      <vt:lpstr>IMAGE PROCESSING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emanuele broggini</cp:lastModifiedBy>
  <cp:revision>33</cp:revision>
  <dcterms:created xsi:type="dcterms:W3CDTF">2015-05-26T12:27:57Z</dcterms:created>
  <dcterms:modified xsi:type="dcterms:W3CDTF">2023-09-08T13:57:42Z</dcterms:modified>
</cp:coreProperties>
</file>